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73" r:id="rId1"/>
  </p:sldMasterIdLst>
  <p:notesMasterIdLst>
    <p:notesMasterId r:id="rId3"/>
  </p:notesMasterIdLst>
  <p:sldIdLst>
    <p:sldId id="267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95" d="100"/>
          <a:sy n="95" d="100"/>
        </p:scale>
        <p:origin x="64" y="13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8652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0CDB9D-7CE4-4EF0-BC2A-2DBD3482CD1F}" type="datetimeFigureOut">
              <a:rPr lang="zh-CN" altLang="en-US" smtClean="0"/>
              <a:t>2026/4/10</a:t>
            </a:fld>
            <a:endParaRPr lang="zh-CN" altLang="en-US"/>
          </a:p>
        </p:txBody>
      </p:sp>
      <p:sp>
        <p:nvSpPr>
          <p:cNvPr id="1048653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1048654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55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8656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E618CC-56C5-4261-ABE8-0F71F5041BA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59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04859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2093D8FD-EE97-4BDD-A67F-A0BAFE2E569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6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597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104859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2026/4/10</a:t>
            </a:fld>
            <a:endParaRPr lang="zh-CN" altLang="en-US"/>
          </a:p>
        </p:txBody>
      </p:sp>
      <p:sp>
        <p:nvSpPr>
          <p:cNvPr id="104859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0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1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2026/4/10</a:t>
            </a:fld>
            <a:endParaRPr lang="zh-CN" altLang="en-US"/>
          </a:p>
        </p:txBody>
      </p:sp>
      <p:sp>
        <p:nvSpPr>
          <p:cNvPr id="104861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6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27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2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2026/4/10</a:t>
            </a:fld>
            <a:endParaRPr lang="zh-CN" altLang="en-US"/>
          </a:p>
        </p:txBody>
      </p:sp>
      <p:sp>
        <p:nvSpPr>
          <p:cNvPr id="104862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3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32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33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3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2026/4/10</a:t>
            </a:fld>
            <a:endParaRPr lang="zh-CN" altLang="en-US"/>
          </a:p>
        </p:txBody>
      </p:sp>
      <p:sp>
        <p:nvSpPr>
          <p:cNvPr id="104863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3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7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38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39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40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41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42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2026/4/10</a:t>
            </a:fld>
            <a:endParaRPr lang="zh-CN" altLang="en-US"/>
          </a:p>
        </p:txBody>
      </p:sp>
      <p:sp>
        <p:nvSpPr>
          <p:cNvPr id="1048643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44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02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2026/4/10</a:t>
            </a:fld>
            <a:endParaRPr lang="zh-CN" altLang="en-US"/>
          </a:p>
        </p:txBody>
      </p:sp>
      <p:sp>
        <p:nvSpPr>
          <p:cNvPr id="1048603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0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2026/4/10</a:t>
            </a:fld>
            <a:endParaRPr lang="zh-CN" altLang="en-US"/>
          </a:p>
        </p:txBody>
      </p:sp>
      <p:sp>
        <p:nvSpPr>
          <p:cNvPr id="1048582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58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46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4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4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2026/4/10</a:t>
            </a:fld>
            <a:endParaRPr lang="zh-CN" altLang="en-US"/>
          </a:p>
        </p:txBody>
      </p:sp>
      <p:sp>
        <p:nvSpPr>
          <p:cNvPr id="104864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5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16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104861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1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2026/4/10</a:t>
            </a:fld>
            <a:endParaRPr lang="zh-CN" altLang="en-US"/>
          </a:p>
        </p:txBody>
      </p:sp>
      <p:sp>
        <p:nvSpPr>
          <p:cNvPr id="104861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22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2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2026/4/10</a:t>
            </a:fld>
            <a:endParaRPr lang="zh-CN" altLang="en-US"/>
          </a:p>
        </p:txBody>
      </p:sp>
      <p:sp>
        <p:nvSpPr>
          <p:cNvPr id="104862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06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0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2026/4/10</a:t>
            </a:fld>
            <a:endParaRPr lang="zh-CN" altLang="en-US"/>
          </a:p>
        </p:txBody>
      </p:sp>
      <p:sp>
        <p:nvSpPr>
          <p:cNvPr id="104860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0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AC760C-B793-46FF-9041-DD54BE01626D}" type="datetimeFigureOut">
              <a:rPr lang="zh-CN" altLang="en-US" smtClean="0"/>
              <a:t>2026/4/10</a:t>
            </a:fld>
            <a:endParaRPr lang="zh-CN" altLang="en-US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63.beimokj.com/" TargetMode="External"/><Relationship Id="rId5" Type="http://schemas.openxmlformats.org/officeDocument/2006/relationships/hyperlink" Target="http://www.darntech.net/" TargetMode="Externa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4" name="文本框 1"/>
          <p:cNvSpPr txBox="1"/>
          <p:nvPr/>
        </p:nvSpPr>
        <p:spPr>
          <a:xfrm>
            <a:off x="1407091" y="-40618"/>
            <a:ext cx="905351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九年级</a:t>
            </a:r>
            <a:r>
              <a:rPr kumimoji="0" lang="en-US" altLang="zh-CN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10</a:t>
            </a:r>
            <a:r>
              <a:rPr kumimoji="0" lang="zh-CN" altLang="en-US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（语数英）班</a:t>
            </a:r>
            <a:r>
              <a:rPr kumimoji="0" lang="en-US" altLang="zh-CN" sz="44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uLnTx/>
                <a:uFillTx/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0</a:t>
            </a:r>
            <a:r>
              <a:rPr lang="en-US" altLang="zh-CN" sz="4400" b="1" i="1" noProof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4</a:t>
            </a:r>
            <a:r>
              <a:rPr kumimoji="0" lang="en-US" altLang="zh-CN" sz="44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uLnTx/>
                <a:uFillTx/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·</a:t>
            </a:r>
            <a:r>
              <a:rPr lang="en-US" altLang="zh-CN" sz="4400" b="1" i="1" noProof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10</a:t>
            </a:r>
            <a:r>
              <a:rPr lang="zh-CN" altLang="en-US" sz="3600" b="1" u="sng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作业</a:t>
            </a:r>
            <a:r>
              <a:rPr kumimoji="0" lang="zh-CN" altLang="en-US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登记  </a:t>
            </a:r>
            <a:endParaRPr lang="zh-CN" altLang="en-US" dirty="0"/>
          </a:p>
        </p:txBody>
      </p:sp>
      <p:sp>
        <p:nvSpPr>
          <p:cNvPr id="1048585" name="文本框 2"/>
          <p:cNvSpPr txBox="1"/>
          <p:nvPr/>
        </p:nvSpPr>
        <p:spPr>
          <a:xfrm>
            <a:off x="212285" y="944612"/>
            <a:ext cx="56175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数学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:1.</a:t>
            </a:r>
            <a:r>
              <a:rPr lang="zh-CN" altLang="en-US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卷子第五套（都写）</a:t>
            </a:r>
            <a:endParaRPr lang="en-US" altLang="zh-CN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2. </a:t>
            </a:r>
          </a:p>
        </p:txBody>
      </p:sp>
      <p:pic>
        <p:nvPicPr>
          <p:cNvPr id="2097153" name="图片 5" descr="卡通人物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348505">
            <a:off x="7939799" y="3199517"/>
            <a:ext cx="2823856" cy="2301197"/>
          </a:xfrm>
          <a:prstGeom prst="rect">
            <a:avLst/>
          </a:prstGeom>
        </p:spPr>
      </p:pic>
      <p:pic>
        <p:nvPicPr>
          <p:cNvPr id="2097154" name="图片 9" descr="电脑的屏幕  AI 生成的内容可能不正确。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2795" y="3516357"/>
            <a:ext cx="2882825" cy="1667516"/>
          </a:xfrm>
          <a:prstGeom prst="rect">
            <a:avLst/>
          </a:prstGeom>
        </p:spPr>
      </p:pic>
      <p:sp>
        <p:nvSpPr>
          <p:cNvPr id="1048586" name="文本框 3"/>
          <p:cNvSpPr txBox="1"/>
          <p:nvPr/>
        </p:nvSpPr>
        <p:spPr>
          <a:xfrm>
            <a:off x="40370" y="6708381"/>
            <a:ext cx="2537722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500" dirty="0">
                <a:solidFill>
                  <a:prstClr val="black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  <a:hlinkClick r:id="rId5"/>
              </a:rPr>
              <a:t>www.darntech.net</a:t>
            </a:r>
            <a:r>
              <a:rPr lang="en-US" altLang="zh-CN" sz="500" dirty="0">
                <a:solidFill>
                  <a:prstClr val="black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×  </a:t>
            </a:r>
            <a:r>
              <a:rPr lang="en-US" altLang="zh-CN" sz="500" dirty="0">
                <a:solidFill>
                  <a:prstClr val="black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  <a:hlinkClick r:id="rId6"/>
              </a:rPr>
              <a:t>63.beimokj.com</a:t>
            </a:r>
            <a:r>
              <a:rPr kumimoji="0" lang="en-US" altLang="zh-CN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  <a:hlinkClick r:id="rId6"/>
              </a:rPr>
              <a:t>   </a:t>
            </a:r>
            <a:endParaRPr kumimoji="0" lang="en-US" altLang="zh-CN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1048587" name="文本框 6"/>
          <p:cNvSpPr txBox="1"/>
          <p:nvPr/>
        </p:nvSpPr>
        <p:spPr>
          <a:xfrm>
            <a:off x="226360" y="1914911"/>
            <a:ext cx="77987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英语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:1.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自主背诵口语话题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5-10</a:t>
            </a:r>
          </a:p>
          <a:p>
            <a:pPr defTabSz="457200"/>
            <a:r>
              <a:rPr lang="en-US" altLang="zh-CN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2.</a:t>
            </a:r>
            <a:r>
              <a:rPr lang="zh-CN" altLang="en-US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两张小卷</a:t>
            </a:r>
            <a:endParaRPr lang="en-US" altLang="zh-CN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defTabSz="457200"/>
            <a:r>
              <a:rPr lang="en-US" altLang="zh-CN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3.</a:t>
            </a:r>
            <a:r>
              <a:rPr lang="zh-CN" altLang="en-US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两套人机对话</a:t>
            </a:r>
            <a:endParaRPr lang="en-US" altLang="zh-CN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lvl="0" defTabSz="457200"/>
            <a:r>
              <a:rPr lang="en-US" altLang="zh-CN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4.</a:t>
            </a:r>
            <a:r>
              <a:rPr lang="zh-CN" altLang="en-US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朗读短文</a:t>
            </a:r>
            <a:r>
              <a:rPr lang="en-US" altLang="zh-CN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10</a:t>
            </a:r>
            <a:r>
              <a:rPr lang="zh-CN" altLang="en-US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分钟</a:t>
            </a:r>
            <a:endParaRPr lang="en-US" altLang="zh-CN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1048589" name="文本框 13"/>
          <p:cNvSpPr txBox="1"/>
          <p:nvPr/>
        </p:nvSpPr>
        <p:spPr>
          <a:xfrm>
            <a:off x="0" y="5624072"/>
            <a:ext cx="104426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语文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</a:t>
            </a:r>
            <a:r>
              <a:rPr lang="en-US" altLang="zh-CN" b="1" noProof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1</a:t>
            </a:r>
            <a:r>
              <a:rPr lang="en-US" altLang="zh-CN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.</a:t>
            </a:r>
            <a:r>
              <a:rPr lang="zh-CN" altLang="en-US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精通</a:t>
            </a:r>
            <a:r>
              <a:rPr lang="en-US" altLang="zh-CN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P60-66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2.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3.</a:t>
            </a:r>
            <a:r>
              <a:rPr lang="zh-CN" altLang="en-US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</a:t>
            </a:r>
            <a:endParaRPr lang="en-US" altLang="zh-CN" sz="24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1048591" name="文本框 12"/>
          <p:cNvSpPr txBox="1"/>
          <p:nvPr/>
        </p:nvSpPr>
        <p:spPr>
          <a:xfrm rot="653500">
            <a:off x="16102715" y="5757795"/>
            <a:ext cx="14770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Neko.Q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dirty="0" err="1">
                <a:solidFill>
                  <a:prstClr val="black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Xiaina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LaM Display" panose="020F0502020204030204" pitchFamily="2" charset="0"/>
              <a:ea typeface="等线" panose="02010600030101010101" pitchFamily="2" charset="-122"/>
              <a:cs typeface="ADLaM Display" panose="020F0502020204030204" pitchFamily="2" charset="0"/>
            </a:endParaRPr>
          </a:p>
        </p:txBody>
      </p:sp>
      <p:sp>
        <p:nvSpPr>
          <p:cNvPr id="1048592" name="文本框 17"/>
          <p:cNvSpPr txBox="1"/>
          <p:nvPr/>
        </p:nvSpPr>
        <p:spPr>
          <a:xfrm>
            <a:off x="265810" y="3341643"/>
            <a:ext cx="88278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历史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: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无作业</a:t>
            </a:r>
            <a:endParaRPr lang="en-US" altLang="zh-CN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等线" panose="02010600030101010101" pitchFamily="2" charset="-122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    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物理</a:t>
            </a:r>
            <a:r>
              <a:rPr lang="en-US" altLang="zh-CN" b="1" dirty="0"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:1.</a:t>
            </a:r>
            <a:r>
              <a:rPr lang="zh-CN" altLang="en-US" b="1" dirty="0"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不知道</a:t>
            </a:r>
            <a:endParaRPr lang="en-US" altLang="zh-CN" b="1" dirty="0">
              <a:latin typeface="ADLaM Display" panose="020F0502020204030204" pitchFamily="2" charset="0"/>
              <a:ea typeface="等线" panose="02010600030101010101" pitchFamily="2" charset="-122"/>
              <a:cs typeface="ADLaM Display" panose="020F0502020204030204" pitchFamily="2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8ECE9215-E596-ADB8-CCAC-F9B250762315}"/>
              </a:ext>
            </a:extLst>
          </p:cNvPr>
          <p:cNvSpPr txBox="1"/>
          <p:nvPr/>
        </p:nvSpPr>
        <p:spPr>
          <a:xfrm>
            <a:off x="212285" y="4798745"/>
            <a:ext cx="34237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化学：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四张卷子（物化）</a:t>
            </a:r>
            <a:endParaRPr lang="en-US" altLang="zh-CN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</a:t>
            </a:r>
            <a:endParaRPr lang="zh-CN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485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485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048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048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48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48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0485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0485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0485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1048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485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485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485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0485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48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48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48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048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584" grpId="0"/>
      <p:bldP spid="1048592" grpId="0" build="allAtOnce"/>
    </p:bldLst>
  </p:timing>
</p:sld>
</file>

<file path=ppt/theme/theme1.xml><?xml version="1.0" encoding="utf-8"?>
<a:theme xmlns:a="http://schemas.openxmlformats.org/drawingml/2006/main" name="Office Theme">
  <a:themeElements>
    <a:clrScheme name="Office 主题​​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96B24"/>
      </a:accent1>
      <a:accent2>
        <a:srgbClr val="4EA72E"/>
      </a:accent2>
      <a:accent3>
        <a:srgbClr val="156082"/>
      </a:accent3>
      <a:accent4>
        <a:srgbClr val="0F9ED5"/>
      </a:accent4>
      <a:accent5>
        <a:srgbClr val="A02B93"/>
      </a:accent5>
      <a:accent6>
        <a:srgbClr val="E97132"/>
      </a:accent6>
      <a:hlink>
        <a:srgbClr val="467886"/>
      </a:hlink>
      <a:folHlink>
        <a:srgbClr val="96607D"/>
      </a:folHlink>
    </a:clrScheme>
    <a:fontScheme name="Office 主题​​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5964</TotalTime>
  <Words>106</Words>
  <Application>Microsoft Office PowerPoint</Application>
  <PresentationFormat>宽屏</PresentationFormat>
  <Paragraphs>19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9" baseType="lpstr">
      <vt:lpstr>Cascadia Mono SemiBold</vt:lpstr>
      <vt:lpstr>等线</vt:lpstr>
      <vt:lpstr>方正姚体</vt:lpstr>
      <vt:lpstr>ADLaM Display</vt:lpstr>
      <vt:lpstr>Aptos</vt:lpstr>
      <vt:lpstr>Aptos Display</vt:lpstr>
      <vt:lpstr>Arial</vt:lpstr>
      <vt:lpstr>Office Theme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Admin</dc:creator>
  <cp:lastModifiedBy>Administrator</cp:lastModifiedBy>
  <cp:revision>173</cp:revision>
  <dcterms:created xsi:type="dcterms:W3CDTF">2023-07-25T04:44:55Z</dcterms:created>
  <dcterms:modified xsi:type="dcterms:W3CDTF">2026-04-10T11:32:57Z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63fcb680f73c47b0bb7a1a6f818f5418</vt:lpwstr>
  </property>
  <property fmtid="{D5CDD505-2E9C-101B-9397-08002B2CF9AE}" pid="3" name="KSOProductBuildVer">
    <vt:lpwstr>2052-12.1.0.15259</vt:lpwstr>
  </property>
</Properties>
</file>