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53" y="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5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5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63.beimokj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rntech.net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64980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lang="en-US" altLang="zh-CN" sz="4400" b="1" i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r>
              <a:rPr kumimoji="0" lang="en-US" altLang="zh-CN" sz="44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·0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1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lang="zh-CN" altLang="en-US" dirty="0"/>
          </a:p>
        </p:txBody>
      </p:sp>
      <p:sp>
        <p:nvSpPr>
          <p:cNvPr id="1048585" name="文本框 2"/>
          <p:cNvSpPr txBox="1"/>
          <p:nvPr/>
        </p:nvSpPr>
        <p:spPr>
          <a:xfrm>
            <a:off x="167680" y="722694"/>
            <a:ext cx="12024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P144 T3+P146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上面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T4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不写（物化）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抄两道中考几何证明题（纸上）（物化）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P320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1-8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题、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P322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1-6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题（语数英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0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2097152" name="图形 14" descr="亚洲 纯色填充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574" y="-361062"/>
            <a:ext cx="2731683" cy="2731683"/>
          </a:xfrm>
          <a:prstGeom prst="rect">
            <a:avLst/>
          </a:prstGeom>
        </p:spPr>
      </p:pic>
      <p:pic>
        <p:nvPicPr>
          <p:cNvPr id="2097153" name="图片 5" descr="卡通人物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48505">
            <a:off x="16215574" y="4075599"/>
            <a:ext cx="2823856" cy="2301197"/>
          </a:xfrm>
          <a:prstGeom prst="rect">
            <a:avLst/>
          </a:prstGeom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12046" y="4273594"/>
            <a:ext cx="2882825" cy="1667516"/>
          </a:xfrm>
          <a:prstGeom prst="rect">
            <a:avLst/>
          </a:prstGeom>
        </p:spPr>
      </p:pic>
      <p:sp>
        <p:nvSpPr>
          <p:cNvPr id="1048586" name="文本框 3"/>
          <p:cNvSpPr txBox="1"/>
          <p:nvPr/>
        </p:nvSpPr>
        <p:spPr>
          <a:xfrm>
            <a:off x="-40182" y="6710633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167680" y="1823554"/>
            <a:ext cx="106376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话题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52</a:t>
            </a:r>
          </a:p>
          <a:p>
            <a:pPr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讲练册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P102—103            5.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九年级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U5—U6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单词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1+1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（语数英）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两套人机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4.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一张小卷（物化）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9" name="文本框 13"/>
          <p:cNvSpPr txBox="1"/>
          <p:nvPr/>
        </p:nvSpPr>
        <p:spPr>
          <a:xfrm>
            <a:off x="167680" y="5305838"/>
            <a:ext cx="104426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lang="en-US" altLang="zh-CN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两张非连续性文本卷子写完（语数英）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2.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精通上关于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《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西游记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》《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钢铁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》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的名著题全部完成（物化）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3.</a:t>
            </a:r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16102715" y="5757795"/>
            <a:ext cx="1477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 err="1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Xiaina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142962" y="3597680"/>
            <a:ext cx="88278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卷子写完，明天收，要查（语数英）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讲练本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P25—26</a:t>
            </a:r>
            <a:r>
              <a:rPr lang="zh-CN" altLang="en-US" sz="2400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完成（语数英）</a:t>
            </a:r>
            <a:endParaRPr lang="en-US" altLang="zh-CN" sz="2400" b="1" dirty="0"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  2.</a:t>
            </a:r>
            <a:r>
              <a:rPr lang="zh-CN" altLang="en-US" sz="2400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卷子一套（物化）</a:t>
            </a:r>
            <a:endParaRPr lang="en-US" altLang="zh-CN" sz="2400" b="1" dirty="0"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48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48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4274</TotalTime>
  <Words>205</Words>
  <Application>Microsoft Office PowerPoint</Application>
  <PresentationFormat>宽屏</PresentationFormat>
  <Paragraphs>19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Cascadia Mono SemiBold</vt:lpstr>
      <vt:lpstr>等线</vt:lpstr>
      <vt:lpstr>方正姚体</vt:lpstr>
      <vt:lpstr>ADLaM Display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Administrator</cp:lastModifiedBy>
  <cp:revision>99</cp:revision>
  <dcterms:created xsi:type="dcterms:W3CDTF">2023-07-25T04:44:55Z</dcterms:created>
  <dcterms:modified xsi:type="dcterms:W3CDTF">2026-04-01T10:40:28Z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63fcb680f73c47b0bb7a1a6f818f5418</vt:lpwstr>
  </property>
  <property fmtid="{D5CDD505-2E9C-101B-9397-08002B2CF9AE}" pid="3" name="KSOProductBuildVer">
    <vt:lpwstr>2052-12.1.0.15259</vt:lpwstr>
  </property>
</Properties>
</file>