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56" autoAdjust="0"/>
  </p:normalViewPr>
  <p:slideViewPr>
    <p:cSldViewPr snapToGrid="0">
      <p:cViewPr varScale="1">
        <p:scale>
          <a:sx n="75" d="100"/>
          <a:sy n="75" d="100"/>
        </p:scale>
        <p:origin x="799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班（  </a:t>
            </a:r>
            <a:r>
              <a:rPr lang="en-US" altLang="zh-CN" sz="3600" dirty="0">
                <a:highlight>
                  <a:srgbClr val="FFFF00"/>
                </a:highlight>
              </a:rPr>
              <a:t>9</a:t>
            </a:r>
            <a:r>
              <a:rPr lang="zh-CN" altLang="en-US" sz="3600" dirty="0">
                <a:highlight>
                  <a:srgbClr val="FFFF00"/>
                </a:highlight>
              </a:rPr>
              <a:t>月</a:t>
            </a:r>
            <a:r>
              <a:rPr lang="en-US" altLang="zh-CN" sz="3600">
                <a:highlight>
                  <a:srgbClr val="FFFF00"/>
                </a:highlight>
              </a:rPr>
              <a:t>/ 24</a:t>
            </a:r>
            <a:r>
              <a:rPr lang="zh-CN" altLang="en-US" sz="3600">
                <a:highlight>
                  <a:srgbClr val="FFFF00"/>
                </a:highlight>
              </a:rPr>
              <a:t>日</a:t>
            </a:r>
            <a:r>
              <a:rPr lang="zh-CN" altLang="en-US" sz="3600" dirty="0"/>
              <a:t>）作业登记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568" y="863798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、行路难三首古诗注释写一遍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、昨天剩下的两首诗原文一遍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、同步、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、今天学的学案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、背话题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25-26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、背今天学的单词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、听写改错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4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、小卷一张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、完成本课同步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、小卷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x1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上课了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、背诵内容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/>
          </a:p>
          <a:p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9662" y="1884460"/>
            <a:ext cx="3088872" cy="3088872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39" y="5204867"/>
            <a:ext cx="2562640" cy="1482311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AE1B77B-6BC1-A330-A2A4-7B38C31E54BF}"/>
              </a:ext>
            </a:extLst>
          </p:cNvPr>
          <p:cNvSpPr txBox="1"/>
          <p:nvPr/>
        </p:nvSpPr>
        <p:spPr>
          <a:xfrm>
            <a:off x="-20231" y="6728587"/>
            <a:ext cx="1828800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63.beimokj.com</a:t>
            </a:r>
            <a:endParaRPr lang="zh-CN" altLang="en-US" sz="3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812</TotalTime>
  <Words>118</Words>
  <Application>Microsoft Office PowerPoint</Application>
  <PresentationFormat>宽屏</PresentationFormat>
  <Paragraphs>19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145</cp:revision>
  <dcterms:created xsi:type="dcterms:W3CDTF">2025-09-01T08:20:00Z</dcterms:created>
  <dcterms:modified xsi:type="dcterms:W3CDTF">2025-09-24T11:19:22Z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