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5" d="100"/>
          <a:sy n="95" d="100"/>
        </p:scale>
        <p:origin x="75" y="1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26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23158" y="1041498"/>
            <a:ext cx="7142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304-305 T10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不做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2.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中午黑板上的题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8439" y="1859340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45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P88--89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八下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U9 U10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1+1+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12285" y="5049237"/>
            <a:ext cx="7292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下实词</a:t>
            </a:r>
            <a:endParaRPr lang="en-US" altLang="zh-CN" sz="2400" b="1" noProof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endParaRPr lang="zh-CN" altLang="en-US" sz="2000" dirty="0"/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12285" y="3349162"/>
            <a:ext cx="8827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历史；总复习手册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单元选择（语数英）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 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105-107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选择，只写选择（物化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)-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讲练册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22-23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2308</TotalTime>
  <Words>132</Words>
  <Application>Microsoft Office PowerPoint</Application>
  <PresentationFormat>宽屏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62</cp:revision>
  <dcterms:created xsi:type="dcterms:W3CDTF">2023-07-25T04:44:55Z</dcterms:created>
  <dcterms:modified xsi:type="dcterms:W3CDTF">2026-03-26T11:34:27Z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