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56" autoAdjust="0"/>
  </p:normalViewPr>
  <p:slideViewPr>
    <p:cSldViewPr snapToGrid="0">
      <p:cViewPr varScale="1">
        <p:scale>
          <a:sx n="69" d="100"/>
          <a:sy n="69" d="100"/>
        </p:scale>
        <p:origin x="1039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2025/10/14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1898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2025/10/14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10.13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0" y="746542"/>
            <a:ext cx="1219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、概括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《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范进中举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》《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林冲棒打洪教头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》《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林冲刺配沧州道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人物性格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情节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、同步概率第二课时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、上交本课本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P64 T3T4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、复述第二段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、中考档案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U4SA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第二课时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、昨天的小卷写完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4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、短语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1+1  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P81--85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、卷子一张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、同步完成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P54—57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上课了 没有作业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、卷子第三课</a:t>
            </a:r>
            <a:endParaRPr lang="en-US" altLang="zh-CN" sz="2400" b="1" dirty="0"/>
          </a:p>
          <a:p>
            <a:r>
              <a:rPr lang="en-US" altLang="zh-CN" sz="2400" b="1" dirty="0"/>
              <a:t>~~~~~~~~~~~~~~~~~~~~~~~~~~~~~~~~~~~~~~~~~~~~~~~~~~~~~~~~~~~~~~~~~~~~~~~~】</a:t>
            </a:r>
          </a:p>
        </p:txBody>
      </p:sp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34140" y="1856509"/>
            <a:ext cx="3234693" cy="3234693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88" y="5061072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01469" y="4176802"/>
            <a:ext cx="914400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2253</TotalTime>
  <Words>117</Words>
  <Application>Microsoft Office PowerPoint</Application>
  <PresentationFormat>宽屏</PresentationFormat>
  <Paragraphs>17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243</cp:revision>
  <dcterms:created xsi:type="dcterms:W3CDTF">2025-09-01T08:20:00Z</dcterms:created>
  <dcterms:modified xsi:type="dcterms:W3CDTF">2025-10-14T11:31:09Z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