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8" r:id="rId3"/>
    <p:sldId id="260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74980" y="188595"/>
            <a:ext cx="7873365" cy="6185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/>
              <a:t>1.</a:t>
            </a:r>
            <a:r>
              <a:rPr lang="zh-CN" altLang="en-US" sz="3600" b="1"/>
              <a:t>一般来说</a:t>
            </a:r>
            <a:r>
              <a:rPr lang="en-US" altLang="zh-CN" sz="3600" b="1"/>
              <a:t>  </a:t>
            </a:r>
            <a:r>
              <a:rPr lang="en-US" altLang="zh-CN" sz="3600" b="1">
                <a:solidFill>
                  <a:srgbClr val="FF0000"/>
                </a:solidFill>
              </a:rPr>
              <a:t>generally speaking </a:t>
            </a:r>
            <a:endParaRPr lang="en-US" altLang="zh-CN" sz="3600" b="1"/>
          </a:p>
          <a:p>
            <a:r>
              <a:rPr lang="en-US" altLang="zh-CN" sz="3600" b="1"/>
              <a:t>2.</a:t>
            </a:r>
            <a:r>
              <a:rPr lang="zh-CN" altLang="en-US" sz="3600" b="1"/>
              <a:t>平行宇宙</a:t>
            </a:r>
            <a:r>
              <a:rPr lang="en-US" altLang="zh-CN" sz="3600" b="1"/>
              <a:t>  </a:t>
            </a:r>
            <a:r>
              <a:rPr lang="en-US" altLang="zh-CN" sz="3600" b="1">
                <a:solidFill>
                  <a:srgbClr val="FF0000"/>
                </a:solidFill>
              </a:rPr>
              <a:t>parallel universes</a:t>
            </a:r>
            <a:endParaRPr lang="en-US" altLang="zh-CN" sz="3600" b="1"/>
          </a:p>
          <a:p>
            <a:r>
              <a:rPr lang="en-US" altLang="zh-CN" sz="3600" b="1"/>
              <a:t>3.</a:t>
            </a:r>
            <a:r>
              <a:rPr lang="zh-CN" altLang="en-US" sz="3600" b="1"/>
              <a:t>感觉熟悉</a:t>
            </a:r>
            <a:r>
              <a:rPr lang="en-US" altLang="zh-CN" sz="3600" b="1"/>
              <a:t>  </a:t>
            </a:r>
            <a:r>
              <a:rPr lang="en-US" altLang="zh-CN" sz="3600" b="1">
                <a:solidFill>
                  <a:srgbClr val="FF0000"/>
                </a:solidFill>
              </a:rPr>
              <a:t>feel familiar</a:t>
            </a:r>
            <a:endParaRPr lang="en-US" altLang="zh-CN" sz="3600" b="1"/>
          </a:p>
          <a:p>
            <a:r>
              <a:rPr lang="en-US" altLang="zh-CN" sz="3600" b="1"/>
              <a:t>4.</a:t>
            </a:r>
            <a:r>
              <a:rPr lang="zh-CN" altLang="en-US" sz="3600" b="1"/>
              <a:t>即使</a:t>
            </a:r>
            <a:r>
              <a:rPr lang="en-US" altLang="zh-CN" sz="3600" b="1"/>
              <a:t>    </a:t>
            </a:r>
            <a:r>
              <a:rPr lang="en-US" altLang="zh-CN" sz="3600" b="1">
                <a:solidFill>
                  <a:srgbClr val="FF0000"/>
                </a:solidFill>
              </a:rPr>
              <a:t>even though =even if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5.</a:t>
            </a:r>
            <a:r>
              <a:rPr lang="zh-CN" altLang="en-US" sz="3600" b="1"/>
              <a:t>被称为</a:t>
            </a:r>
            <a:r>
              <a:rPr lang="en-US" altLang="zh-CN" sz="3600" b="1"/>
              <a:t>    </a:t>
            </a:r>
            <a:r>
              <a:rPr lang="en-US" altLang="zh-CN" sz="3600" b="1">
                <a:solidFill>
                  <a:srgbClr val="FF0000"/>
                </a:solidFill>
              </a:rPr>
              <a:t>be known as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6.一个法语术语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a French term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7.据说 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It is said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8.至少 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at least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9.在他们一生中 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in their lives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10.一个多世纪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 for over a century</a:t>
            </a:r>
            <a:endParaRPr lang="en-US" altLang="zh-CN" sz="3600" b="1"/>
          </a:p>
          <a:p>
            <a:endParaRPr lang="en-US" altLang="zh-CN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20040" y="224155"/>
            <a:ext cx="11685905" cy="6185535"/>
          </a:xfrm>
          <a:prstGeom prst="rect">
            <a:avLst/>
          </a:prstGeom>
        </p:spPr>
        <p:txBody>
          <a:bodyPr wrap="square">
            <a:spAutoFit/>
          </a:bodyPr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11.许多有趣的理论  </a:t>
            </a:r>
            <a:r>
              <a:rPr lang="en-US" altLang="zh-CN" sz="3600" b="1">
                <a:solidFill>
                  <a:srgbClr val="FF0000"/>
                </a:solidFill>
              </a:rPr>
              <a:t>a number of interesting theories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12. 熟悉的场景   </a:t>
            </a:r>
            <a:r>
              <a:rPr lang="en-US" altLang="zh-CN" sz="3600" b="1">
                <a:solidFill>
                  <a:srgbClr val="FF0000"/>
                </a:solidFill>
              </a:rPr>
              <a:t>familiar scenes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13. 一种隐藏的力量   </a:t>
            </a:r>
            <a:r>
              <a:rPr lang="en-US" altLang="zh-CN" sz="3600" b="1">
                <a:solidFill>
                  <a:srgbClr val="FF0000"/>
                </a:solidFill>
              </a:rPr>
              <a:t>a hidden power</a:t>
            </a:r>
            <a:endParaRPr lang="en-US" altLang="zh-CN" sz="3600" b="1">
              <a:solidFill>
                <a:srgbClr val="FF0000"/>
              </a:solidFill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14. ...和...之间的一种联系   </a:t>
            </a:r>
            <a:r>
              <a:rPr lang="en-US" altLang="zh-CN" sz="3600" b="1">
                <a:solidFill>
                  <a:srgbClr val="FF0000"/>
                </a:solidFill>
              </a:rPr>
              <a:t>a link between ... and ...</a:t>
            </a:r>
            <a:endParaRPr lang="en-US" altLang="zh-CN" sz="3600" b="1">
              <a:solidFill>
                <a:srgbClr val="FF0000"/>
              </a:solidFill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15.让某人干某事   </a:t>
            </a:r>
            <a:r>
              <a:rPr lang="en-US" altLang="zh-CN" sz="3600" b="1">
                <a:solidFill>
                  <a:srgbClr val="FF0000"/>
                </a:solidFill>
              </a:rPr>
              <a:t>make sb. do sth.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16.没有必要干...   </a:t>
            </a:r>
            <a:r>
              <a:rPr lang="en-US" altLang="zh-CN" sz="3600" b="1">
                <a:solidFill>
                  <a:srgbClr val="FF0000"/>
                </a:solidFill>
              </a:rPr>
              <a:t>there is no need to do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17. 有时，偶尔   </a:t>
            </a:r>
            <a:r>
              <a:rPr lang="en-US" altLang="zh-CN" sz="3600" b="1">
                <a:solidFill>
                  <a:srgbClr val="FF0000"/>
                </a:solidFill>
              </a:rPr>
              <a:t>from time to time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18.有健康问题   </a:t>
            </a:r>
            <a:r>
              <a:rPr lang="en-US" altLang="zh-CN" sz="3600" b="1">
                <a:solidFill>
                  <a:srgbClr val="FF0000"/>
                </a:solidFill>
              </a:rPr>
              <a:t>have a health problem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19. 心</a:t>
            </a:r>
            <a:r>
              <a:rPr lang="zh-CN" altLang="zh-CN" sz="3600" b="1"/>
              <a:t>理</a:t>
            </a:r>
            <a:r>
              <a:rPr lang="en-US" altLang="zh-CN" sz="3600" b="1"/>
              <a:t>的诡计</a:t>
            </a:r>
            <a:r>
              <a:rPr lang="zh-CN" altLang="en-US" sz="3600" b="1"/>
              <a:t>（把戏）</a:t>
            </a:r>
            <a:r>
              <a:rPr lang="en-US" altLang="zh-CN" sz="3600" b="1"/>
              <a:t>   </a:t>
            </a:r>
            <a:r>
              <a:rPr lang="en-US" altLang="zh-CN" sz="3600" b="1">
                <a:solidFill>
                  <a:srgbClr val="FF0000"/>
                </a:solidFill>
              </a:rPr>
              <a:t>a trick of the mind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20.捉弄某人  </a:t>
            </a:r>
            <a:r>
              <a:rPr lang="en-US" altLang="zh-CN" sz="3600" b="1">
                <a:solidFill>
                  <a:srgbClr val="FF0000"/>
                </a:solidFill>
              </a:rPr>
              <a:t>  play a trick on sb.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/>
              <a:t>21.未解之谜    </a:t>
            </a:r>
            <a:r>
              <a:rPr lang="en-US" altLang="zh-CN" sz="3600" b="1">
                <a:solidFill>
                  <a:srgbClr val="FF0000"/>
                </a:solidFill>
              </a:rPr>
              <a:t>unsolved mysteries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WPS 演示</Application>
  <PresentationFormat>宽屏</PresentationFormat>
  <Paragraphs>24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54</cp:revision>
  <dcterms:created xsi:type="dcterms:W3CDTF">2023-08-09T12:44:00Z</dcterms:created>
  <dcterms:modified xsi:type="dcterms:W3CDTF">2013-01-03T18:06:45Z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D44B3BEC82C1415D88D1AE2D8505A857_13</vt:lpwstr>
  </property>
  <property fmtid="{D5CDD505-2E9C-101B-9397-08002B2CF9AE}" pid="3" name="KSOProductBuildVer">
    <vt:lpwstr>2052-12.1.0.23542</vt:lpwstr>
  </property>
</Properties>
</file>