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61" y="1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63.beimokj.com/" TargetMode="External"/><Relationship Id="rId5" Type="http://schemas.openxmlformats.org/officeDocument/2006/relationships/hyperlink" Target="http://www.darntech.ne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07091" y="-40618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09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212285" y="944612"/>
            <a:ext cx="5617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P206-207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P211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zh-CN" altLang="en-US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都写）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</a:t>
            </a:r>
          </a:p>
        </p:txBody>
      </p:sp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48505">
            <a:off x="7939799" y="3199517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795" y="3516357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40370" y="6708381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226360" y="1914911"/>
            <a:ext cx="779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自主背诵口语话题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一套人机对话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0" y="5624072"/>
            <a:ext cx="10442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精通九上九下成语选择（语数英）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卷子一张（物化）</a:t>
            </a:r>
            <a:endParaRPr lang="en-US" altLang="zh-CN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无        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65810" y="3341643"/>
            <a:ext cx="8827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卷子写完，明天收，必须交（语数英）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:1.</a:t>
            </a:r>
            <a:r>
              <a:rPr lang="zh-CN" altLang="en-US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lang="en-US" altLang="zh-CN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P23,24</a:t>
            </a:r>
            <a:r>
              <a:rPr lang="zh-CN" altLang="en-US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（物化）</a:t>
            </a:r>
            <a:endParaRPr lang="en-US" altLang="zh-CN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CE9215-E596-ADB8-CCAC-F9B250762315}"/>
              </a:ext>
            </a:extLst>
          </p:cNvPr>
          <p:cNvSpPr txBox="1"/>
          <p:nvPr/>
        </p:nvSpPr>
        <p:spPr>
          <a:xfrm>
            <a:off x="212285" y="4798745"/>
            <a:ext cx="342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一张卷子（物化）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5906</TotalTime>
  <Words>138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166</cp:revision>
  <dcterms:created xsi:type="dcterms:W3CDTF">2023-07-25T04:44:55Z</dcterms:created>
  <dcterms:modified xsi:type="dcterms:W3CDTF">2026-04-09T11:28:13Z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