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9" r:id="rId2"/>
    <p:sldId id="260" r:id="rId3"/>
    <p:sldId id="263" r:id="rId4"/>
    <p:sldId id="262" r:id="rId5"/>
    <p:sldId id="261" r:id="rId6"/>
  </p:sldIdLst>
  <p:sldSz cx="12192000" cy="6858000"/>
  <p:notesSz cx="6858000" cy="9144000"/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86508" autoAdjust="0"/>
  </p:normalViewPr>
  <p:slideViewPr>
    <p:cSldViewPr snapToGrid="0">
      <p:cViewPr varScale="1">
        <p:scale>
          <a:sx n="72" d="100"/>
          <a:sy n="72" d="100"/>
        </p:scale>
        <p:origin x="929" y="3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F3E069-9FE4-4AB0-AFA8-1A8BD0245F60}" type="datetimeFigureOut">
              <a:rPr lang="zh-CN" altLang="en-US" smtClean="0"/>
              <a:t>2025/12/31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3D8FD-EE97-4BDD-A67F-A0BAFE2E56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018989--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3D8FD-EE97-4BDD-A67F-A0BAFE2E569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23600-165C-5F76-24F0-5D7B3C54E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D883B3E-661E-7B6C-3343-E76D80A97F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367397A-BCD2-BB5A-A88B-0A267837A5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3FA280-61E4-6EE2-2385-F06CE20742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3D8FD-EE97-4BDD-A67F-A0BAFE2E569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817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2025/12/31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2025/12/31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2025/12/31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2025/12/31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2025/12/31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2025/12/31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2025/12/31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2025/12/31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形 14" descr="亚洲 纯色填充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79914" y="1305391"/>
            <a:ext cx="2123609" cy="2123609"/>
          </a:xfrm>
          <a:prstGeom prst="rect">
            <a:avLst/>
          </a:prstGeom>
        </p:spPr>
      </p:pic>
      <p:pic>
        <p:nvPicPr>
          <p:cNvPr id="6" name="图片 5" descr="卡通人物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019" y="5061071"/>
            <a:ext cx="2964181" cy="1714575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788" y="5061072"/>
            <a:ext cx="2882825" cy="1667516"/>
          </a:xfrm>
          <a:prstGeom prst="rect">
            <a:avLst/>
          </a:prstGeom>
        </p:spPr>
      </p:pic>
      <p:pic>
        <p:nvPicPr>
          <p:cNvPr id="5" name="图形 4" descr="没有手机 轮廓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03523" y="1803850"/>
            <a:ext cx="914400" cy="9144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A00B186-5B5B-6282-C596-8C49687E984B}"/>
              </a:ext>
            </a:extLst>
          </p:cNvPr>
          <p:cNvSpPr txBox="1"/>
          <p:nvPr/>
        </p:nvSpPr>
        <p:spPr>
          <a:xfrm>
            <a:off x="-101600" y="6728588"/>
            <a:ext cx="18288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" dirty="0"/>
              <a:t>63.beimokj.com</a:t>
            </a:r>
            <a:endParaRPr lang="zh-CN" altLang="en-US" sz="5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A26DB-2495-5D07-010D-E94C00409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275F2AF-F675-1369-F037-E21B15A5B5EF}"/>
              </a:ext>
            </a:extLst>
          </p:cNvPr>
          <p:cNvSpPr txBox="1"/>
          <p:nvPr/>
        </p:nvSpPr>
        <p:spPr>
          <a:xfrm>
            <a:off x="1415954" y="172684"/>
            <a:ext cx="905351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latin typeface="ADLaM Display" panose="020F0502020204030204" pitchFamily="2" charset="0"/>
                <a:cs typeface="ADLaM Display" panose="020F0502020204030204" pitchFamily="2" charset="0"/>
              </a:rPr>
              <a:t>九年级</a:t>
            </a:r>
            <a:r>
              <a:rPr lang="en-US" altLang="zh-CN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10</a:t>
            </a:r>
            <a:r>
              <a:rPr lang="zh-CN" alt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（语数英）</a:t>
            </a:r>
            <a:r>
              <a:rPr lang="zh-CN" alt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latin typeface="ADLaM Display" panose="020F0502020204030204" pitchFamily="2" charset="0"/>
                <a:cs typeface="ADLaM Display" panose="020F0502020204030204" pitchFamily="2" charset="0"/>
              </a:rPr>
              <a:t>班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12·31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元旦</a:t>
            </a:r>
            <a:r>
              <a:rPr lang="zh-CN" alt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ADLaM Display" panose="020F0502020204030204" pitchFamily="2" charset="0"/>
                <a:cs typeface="ADLaM Display" panose="020F0502020204030204" pitchFamily="2" charset="0"/>
              </a:rPr>
              <a:t>作业登记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46223A2-0728-28E6-3BEF-C972A9FF35DC}"/>
              </a:ext>
            </a:extLst>
          </p:cNvPr>
          <p:cNvSpPr txBox="1"/>
          <p:nvPr/>
        </p:nvSpPr>
        <p:spPr>
          <a:xfrm>
            <a:off x="529970" y="857628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cs typeface="ADLaM Display" panose="020F0502020204030204" pitchFamily="2" charset="0"/>
              </a:rPr>
              <a:t>数学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动点题卷子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 2.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第二章卷子</a:t>
            </a:r>
            <a:endParaRPr lang="en-US" altLang="zh-CN" sz="2400" b="1" dirty="0"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15" name="图形 14" descr="亚洲 纯色填充">
            <a:extLst>
              <a:ext uri="{FF2B5EF4-FFF2-40B4-BE49-F238E27FC236}">
                <a16:creationId xmlns:a16="http://schemas.microsoft.com/office/drawing/2014/main" id="{FA14F647-B23E-D9CA-0C4B-4F30418E36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315" y="393549"/>
            <a:ext cx="2731683" cy="2731683"/>
          </a:xfrm>
          <a:prstGeom prst="rect">
            <a:avLst/>
          </a:prstGeom>
        </p:spPr>
      </p:pic>
      <p:pic>
        <p:nvPicPr>
          <p:cNvPr id="6" name="图片 5" descr="卡通人物">
            <a:extLst>
              <a:ext uri="{FF2B5EF4-FFF2-40B4-BE49-F238E27FC236}">
                <a16:creationId xmlns:a16="http://schemas.microsoft.com/office/drawing/2014/main" id="{1D754C60-DE13-AC41-C052-35942B0D0D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48505">
            <a:off x="8269196" y="4430592"/>
            <a:ext cx="2823856" cy="2301197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>
            <a:extLst>
              <a:ext uri="{FF2B5EF4-FFF2-40B4-BE49-F238E27FC236}">
                <a16:creationId xmlns:a16="http://schemas.microsoft.com/office/drawing/2014/main" id="{2F3AE6BB-06E4-2026-C8F9-1FF040B3D4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382" y="5063756"/>
            <a:ext cx="2882825" cy="1667516"/>
          </a:xfrm>
          <a:prstGeom prst="rect">
            <a:avLst/>
          </a:prstGeom>
        </p:spPr>
      </p:pic>
      <p:pic>
        <p:nvPicPr>
          <p:cNvPr id="5" name="图形 4" descr="没有手机 轮廓">
            <a:extLst>
              <a:ext uri="{FF2B5EF4-FFF2-40B4-BE49-F238E27FC236}">
                <a16:creationId xmlns:a16="http://schemas.microsoft.com/office/drawing/2014/main" id="{6F4FD5A7-A8AE-02B4-357A-1AE6E58E21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0800000" flipH="1" flipV="1">
            <a:off x="9786493" y="2330365"/>
            <a:ext cx="1484065" cy="148406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B2818F6C-E2A6-63B8-EA2F-965D644CA1A0}"/>
              </a:ext>
            </a:extLst>
          </p:cNvPr>
          <p:cNvSpPr txBox="1"/>
          <p:nvPr/>
        </p:nvSpPr>
        <p:spPr>
          <a:xfrm>
            <a:off x="-72026" y="6747273"/>
            <a:ext cx="18288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63.beimokj.com 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081BEA9-A289-6383-7990-21E8B496A722}"/>
              </a:ext>
            </a:extLst>
          </p:cNvPr>
          <p:cNvSpPr txBox="1"/>
          <p:nvPr/>
        </p:nvSpPr>
        <p:spPr>
          <a:xfrm>
            <a:off x="373203" y="2485183"/>
            <a:ext cx="68359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cs typeface="ADLaM Display" panose="020F0502020204030204" pitchFamily="2" charset="0"/>
              </a:rPr>
              <a:t>英语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上交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:U12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单词默一遍或上交本写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2+1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2.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话题背过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37,38(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背过签字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)+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一套听说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3.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中考档案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P145—146  +  U11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大卷一张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61EE8BC-E90A-94C4-B0F1-414A361C5C67}"/>
              </a:ext>
            </a:extLst>
          </p:cNvPr>
          <p:cNvSpPr txBox="1"/>
          <p:nvPr/>
        </p:nvSpPr>
        <p:spPr>
          <a:xfrm>
            <a:off x="572081" y="5165436"/>
            <a:ext cx="74188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cs typeface="ADLaM Display" panose="020F0502020204030204" pitchFamily="2" charset="0"/>
              </a:rPr>
              <a:t>历史：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Error</a:t>
            </a:r>
            <a:endParaRPr lang="en-US" altLang="zh-CN" sz="2400" b="1" dirty="0"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C8EAB4D-161D-7C89-F6B0-87BE4FE8EFFE}"/>
              </a:ext>
            </a:extLst>
          </p:cNvPr>
          <p:cNvSpPr txBox="1"/>
          <p:nvPr/>
        </p:nvSpPr>
        <p:spPr>
          <a:xfrm>
            <a:off x="373203" y="1650778"/>
            <a:ext cx="8552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cs typeface="ADLaM Display" panose="020F0502020204030204" pitchFamily="2" charset="0"/>
              </a:rPr>
              <a:t>语文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精通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P307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模拟试题  儒林外史选择  生字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P156-158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667DF58-9BF8-0E91-0DC8-DBBEE32DEE6A}"/>
              </a:ext>
            </a:extLst>
          </p:cNvPr>
          <p:cNvSpPr txBox="1"/>
          <p:nvPr/>
        </p:nvSpPr>
        <p:spPr>
          <a:xfrm>
            <a:off x="572081" y="5570243"/>
            <a:ext cx="7034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cs typeface="ADLaM Display" panose="020F0502020204030204" pitchFamily="2" charset="0"/>
              </a:rPr>
              <a:t>政治：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cs typeface="ADLaM Display" panose="020F0502020204030204" pitchFamily="2" charset="0"/>
              </a:rPr>
              <a:t>ERROR</a:t>
            </a:r>
            <a:endParaRPr lang="zh-CN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cs typeface="ADLaM Display" panose="020F0502020204030204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B518983-EAA6-4320-5535-B866EAD9AA07}"/>
                  </a:ext>
                </a:extLst>
              </p:cNvPr>
              <p:cNvSpPr txBox="1"/>
              <p:nvPr/>
            </p:nvSpPr>
            <p:spPr>
              <a:xfrm rot="12463024" flipV="1">
                <a:off x="8222153" y="4928857"/>
                <a:ext cx="3225931" cy="7182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altLang="zh-CN" sz="105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altLang="zh-CN" sz="105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𝐚</m:t>
                              </m:r>
                            </m:e>
                          </m:d>
                        </m:e>
                        <m:sup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𝐧</m:t>
                          </m:r>
                        </m:sup>
                      </m:sSup>
                      <m:r>
                        <a:rPr lang="pt-BR" altLang="zh-CN" sz="1050" b="1" i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pt-BR" altLang="zh-CN" sz="105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𝐤</m:t>
                          </m:r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  <m:sup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𝐧</m:t>
                          </m:r>
                        </m:sup>
                        <m:e>
                          <m:d>
                            <m:dPr>
                              <m:ctrlPr>
                                <a:rPr lang="pt-BR" altLang="zh-CN" sz="105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pt-BR" altLang="zh-CN" sz="1050" b="1" i="1" smtClean="0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altLang="zh-CN" sz="1050" b="1" i="0" smtClean="0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 panose="02040503050406030204" pitchFamily="18" charset="0"/>
                                    </a:rPr>
                                    <m:t>𝐧</m:t>
                                  </m:r>
                                </m:num>
                                <m:den>
                                  <m:r>
                                    <a:rPr lang="pt-BR" altLang="zh-CN" sz="1050" b="1" i="0" smtClean="0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 panose="02040503050406030204" pitchFamily="18" charset="0"/>
                                    </a:rPr>
                                    <m:t>𝐤</m:t>
                                  </m:r>
                                </m:den>
                              </m:f>
                            </m:e>
                          </m:d>
                          <m:sSup>
                            <m:sSupPr>
                              <m:ctrlPr>
                                <a:rPr lang="pt-BR" altLang="zh-CN" sz="105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p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𝐤</m:t>
                              </m:r>
                            </m:sup>
                          </m:sSup>
                          <m:sSup>
                            <m:sSupPr>
                              <m:ctrlPr>
                                <a:rPr lang="pt-BR" altLang="zh-CN" sz="105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𝐚</m:t>
                              </m:r>
                            </m:e>
                            <m:sup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𝐧</m:t>
                              </m:r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𝐤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altLang="zh-CN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DLaM Display" panose="020F0502020204030204" pitchFamily="2" charset="0"/>
                  <a:ea typeface="ADLaM Display" panose="020F0502020204030204" pitchFamily="2" charset="0"/>
                  <a:cs typeface="ADLaM Display" panose="020F0502020204030204" pitchFamily="2" charset="0"/>
                </a:endParaRPr>
              </a:p>
              <a:p>
                <a:endParaRPr lang="zh-CN" alt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DLaM Display" panose="020F0502020204030204" pitchFamily="2" charset="0"/>
                  <a:cs typeface="ADLaM Display" panose="020F0502020204030204" pitchFamily="2" charset="0"/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B518983-EAA6-4320-5535-B866EAD9AA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2463024" flipV="1">
                <a:off x="8222153" y="4928857"/>
                <a:ext cx="3225931" cy="718274"/>
              </a:xfrm>
              <a:prstGeom prst="rect">
                <a:avLst/>
              </a:prstGeom>
              <a:blipFill>
                <a:blip r:embed="rId9"/>
                <a:stretch>
                  <a:fillRect t="-570" b="-125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FB21073C-F9C3-703D-D778-639D3A51A17C}"/>
              </a:ext>
            </a:extLst>
          </p:cNvPr>
          <p:cNvSpPr txBox="1"/>
          <p:nvPr/>
        </p:nvSpPr>
        <p:spPr>
          <a:xfrm rot="653500">
            <a:off x="8094361" y="5567496"/>
            <a:ext cx="1041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Neko.Q</a:t>
            </a:r>
            <a:endParaRPr lang="zh-CN" altLang="en-US" sz="1800" kern="1200" dirty="0">
              <a:solidFill>
                <a:schemeClr val="tx1"/>
              </a:solidFill>
              <a:latin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B1D14C9-6CAD-A6B4-5407-AFF326D7535D}"/>
              </a:ext>
            </a:extLst>
          </p:cNvPr>
          <p:cNvSpPr txBox="1"/>
          <p:nvPr/>
        </p:nvSpPr>
        <p:spPr>
          <a:xfrm>
            <a:off x="9734107" y="3732943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b="1" u="sng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NO</a:t>
            </a:r>
            <a:r>
              <a:rPr lang="en-US" altLang="zh-CN" sz="18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</a:t>
            </a:r>
            <a:r>
              <a:rPr lang="en-US" altLang="zh-CN" sz="1800" b="1" u="sng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PHONES</a:t>
            </a:r>
            <a:r>
              <a:rPr lang="zh-CN" altLang="en-US" sz="1800" b="1" u="sng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cs typeface="ADLaM Display" panose="020F0502020204030204" pitchFamily="2" charset="0"/>
              </a:rPr>
              <a:t>！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5FC7293-EEAC-CF19-CFB4-A6E1AA9500C4}"/>
              </a:ext>
            </a:extLst>
          </p:cNvPr>
          <p:cNvSpPr txBox="1"/>
          <p:nvPr/>
        </p:nvSpPr>
        <p:spPr>
          <a:xfrm>
            <a:off x="2918078" y="3768713"/>
            <a:ext cx="592678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ADLaM Display" panose="020F0502020204030204" pitchFamily="2" charset="0"/>
                <a:cs typeface="ADLaM Display" panose="020F0502020204030204" pitchFamily="2" charset="0"/>
              </a:rPr>
              <a:t>物化班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  <a:latin typeface="ADLaM Display" panose="020F0502020204030204" pitchFamily="2" charset="0"/>
              <a:cs typeface="ADLaM Display" panose="020F0502020204030204" pitchFamily="2" charset="0"/>
            </a:endParaRPr>
          </a:p>
          <a:p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cs typeface="ADLaM Display" panose="020F0502020204030204" pitchFamily="2" charset="0"/>
              </a:rPr>
              <a:t>化学</a:t>
            </a:r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 </a:t>
            </a:r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课堂点睛和同步元旦做完第八单元</a:t>
            </a:r>
            <a:endParaRPr lang="en-US" altLang="zh-CN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</a:t>
            </a:r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及第九单元第一课时部分</a:t>
            </a:r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【</a:t>
            </a:r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放假</a:t>
            </a:r>
            <a:endParaRPr lang="en-US" altLang="zh-CN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    </a:t>
            </a:r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回来要收，老师检查</a:t>
            </a:r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】</a:t>
            </a:r>
          </a:p>
          <a:p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2.</a:t>
            </a:r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带笔记本听写本</a:t>
            </a:r>
            <a:endParaRPr lang="en-US" altLang="zh-CN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endParaRPr lang="en-US" altLang="zh-CN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r>
              <a:rPr lang="zh-CN" altLang="en-US" sz="2400" b="1" dirty="0">
                <a:solidFill>
                  <a:srgbClr val="FF0000"/>
                </a:solidFill>
                <a:latin typeface="ADLaM Display" panose="020F0502020204030204" pitchFamily="2" charset="0"/>
                <a:cs typeface="ADLaM Display" panose="020F0502020204030204" pitchFamily="2" charset="0"/>
              </a:rPr>
              <a:t>物理</a:t>
            </a:r>
            <a:r>
              <a:rPr lang="en-US" altLang="zh-CN" sz="2400" b="1" dirty="0">
                <a:solidFill>
                  <a:srgbClr val="FF0000"/>
                </a:solidFill>
                <a:latin typeface="ADLaM Display" panose="020F0502020204030204" pitchFamily="2" charset="0"/>
                <a:cs typeface="ADLaM Display" panose="020F0502020204030204" pitchFamily="2" charset="0"/>
              </a:rPr>
              <a:t>1·</a:t>
            </a:r>
            <a:r>
              <a:rPr lang="zh-CN" altLang="en-US" sz="2400" b="1" dirty="0">
                <a:solidFill>
                  <a:srgbClr val="FF0000"/>
                </a:solidFill>
                <a:latin typeface="ADLaM Display" panose="020F0502020204030204" pitchFamily="2" charset="0"/>
                <a:cs typeface="ADLaM Display" panose="020F0502020204030204" pitchFamily="2" charset="0"/>
              </a:rPr>
              <a:t>一套卷子</a:t>
            </a:r>
            <a:r>
              <a:rPr lang="en-US" altLang="zh-CN" sz="2400" b="1" dirty="0">
                <a:solidFill>
                  <a:srgbClr val="FF0000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(</a:t>
            </a:r>
            <a:r>
              <a:rPr lang="zh-CN" altLang="en-US" sz="2400" b="1" dirty="0">
                <a:solidFill>
                  <a:srgbClr val="FF0000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语数英班）（物化）</a:t>
            </a:r>
            <a:endParaRPr lang="en-US" altLang="zh-CN" sz="2400" b="1" dirty="0">
              <a:solidFill>
                <a:srgbClr val="FF0000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r>
              <a:rPr lang="en-US" altLang="zh-CN" sz="2400" b="1" dirty="0">
                <a:solidFill>
                  <a:srgbClr val="FF0000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2</a:t>
            </a:r>
            <a:r>
              <a:rPr lang="zh-CN" altLang="en-US" sz="2400" b="1" dirty="0">
                <a:solidFill>
                  <a:srgbClr val="FF0000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、中考备战所学基础内容完成（物化）</a:t>
            </a:r>
            <a:endParaRPr lang="en-US" altLang="zh-CN" sz="2400" b="1" dirty="0">
              <a:solidFill>
                <a:srgbClr val="FF0000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3872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8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4056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9113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D3070BB-D26C-E15E-EBDD-43BF3B6865D7}"/>
              </a:ext>
            </a:extLst>
          </p:cNvPr>
          <p:cNvSpPr txBox="1"/>
          <p:nvPr/>
        </p:nvSpPr>
        <p:spPr>
          <a:xfrm>
            <a:off x="4602037" y="2512814"/>
            <a:ext cx="6095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darn cloud computing</a:t>
            </a:r>
            <a:r>
              <a:rPr lang="en-US" altLang="zh-CN" dirty="0"/>
              <a:t>/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6610683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DcyYjFkODM3OTU3ZTRmNGI1NTVkNDg2MDcyOWM2MmMifQ=="/>
</p:tagLst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18144</TotalTime>
  <Words>180</Words>
  <Application>Microsoft Office PowerPoint</Application>
  <PresentationFormat>宽屏</PresentationFormat>
  <Paragraphs>26</Paragraphs>
  <Slides>5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2" baseType="lpstr">
      <vt:lpstr>等线</vt:lpstr>
      <vt:lpstr>ADLaM Display</vt:lpstr>
      <vt:lpstr>Aptos</vt:lpstr>
      <vt:lpstr>Aptos Display</vt:lpstr>
      <vt:lpstr>Arial</vt:lpstr>
      <vt:lpstr>Cambria Math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11 11</cp:lastModifiedBy>
  <cp:revision>436</cp:revision>
  <dcterms:created xsi:type="dcterms:W3CDTF">2025-09-01T08:20:00Z</dcterms:created>
  <dcterms:modified xsi:type="dcterms:W3CDTF">2025-12-31T08:28:19Z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416CD012FBF44691AAF23A499B16B1EE_12</vt:lpwstr>
  </property>
  <property fmtid="{D5CDD505-2E9C-101B-9397-08002B2CF9AE}" pid="3" name="KSOProductBuildVer">
    <vt:lpwstr>2052-12.1.0.18276</vt:lpwstr>
  </property>
</Properties>
</file>