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968" autoAdjust="0"/>
  </p:normalViewPr>
  <p:slideViewPr>
    <p:cSldViewPr snapToGrid="0">
      <p:cViewPr>
        <p:scale>
          <a:sx n="69" d="100"/>
          <a:sy n="69" d="100"/>
        </p:scale>
        <p:origin x="1219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精通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1466" y="74654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、同步范进中举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P88T3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（背过）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3b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u52d】】】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、同步第三节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、啥也没有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(⊙o⊙)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10.31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456388" y="8211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P79-83P68-70</a:t>
            </a: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862" y="4718851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523363" y="2826227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中考档案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P70-72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语法填空卷子写完下自习课收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话题背过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听说一套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endParaRPr lang="en-US" altLang="zh-CN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59BB25-0C5C-3136-A5F9-BD87E1F192C6}"/>
              </a:ext>
            </a:extLst>
          </p:cNvPr>
          <p:cNvSpPr txBox="1"/>
          <p:nvPr/>
        </p:nvSpPr>
        <p:spPr>
          <a:xfrm>
            <a:off x="523363" y="5160154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考试卷子完成</a:t>
            </a:r>
            <a:endParaRPr lang="en-US" altLang="zh-CN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456388" y="444294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名校课堂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68-71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456388" y="6188693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道法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学案完成第五课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56388" y="158678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精通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P32-37 P142-148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完成订正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去年期中卷子作文写完（写答题卡上 可抄）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7709</TotalTime>
  <Words>209</Words>
  <Application>Microsoft Office PowerPoint</Application>
  <PresentationFormat>宽屏</PresentationFormat>
  <Paragraphs>33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等线</vt:lpstr>
      <vt:lpstr>Aptos</vt:lpstr>
      <vt:lpstr>Aptos Display</vt:lpstr>
      <vt:lpstr>Arial</vt:lpstr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319</cp:revision>
  <dcterms:created xsi:type="dcterms:W3CDTF">2025-09-01T08:20:00Z</dcterms:created>
  <dcterms:modified xsi:type="dcterms:W3CDTF">2025-10-31T11:31:55Z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