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1332" y="5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87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256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377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52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822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5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55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8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943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01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0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173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267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63.beimokj.com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www.darntech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442775" y="131894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01·16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118440" y="996063"/>
            <a:ext cx="10728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1.</a:t>
            </a:r>
            <a:r>
              <a:rPr lang="en-US" altLang="zh-CN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上期末复习（代数复习</a:t>
            </a:r>
            <a:r>
              <a:rPr lang="en-US" altLang="zh-CN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lang="en-US" altLang="zh-CN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）完成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2.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今天发的期末套卷完成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3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87114" y="482265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382" y="5063756"/>
            <a:ext cx="2882825" cy="166751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8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8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118440" y="3247861"/>
            <a:ext cx="6835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en-US" altLang="zh-CN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U14 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单词背过默写错一改三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下发的</a:t>
            </a:r>
            <a:r>
              <a:rPr lang="en-US" altLang="zh-CN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U13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卷子做（</a:t>
            </a:r>
            <a:r>
              <a:rPr lang="en-US" altLang="zh-CN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II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lang="en-US" altLang="zh-CN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IV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lang="en-US" altLang="zh-CN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V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lang="en-US" altLang="zh-CN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VI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4.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下发的</a:t>
            </a:r>
            <a:r>
              <a:rPr lang="en-US" altLang="zh-CN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U14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卷子做（</a:t>
            </a:r>
            <a:r>
              <a:rPr lang="en-US" altLang="zh-CN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I,II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，六选五，</a:t>
            </a:r>
            <a:r>
              <a:rPr lang="en-US" altLang="zh-CN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IV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lang="en-US" altLang="zh-CN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V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5857729" y="5989482"/>
            <a:ext cx="27646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rr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or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246014" y="2162062"/>
            <a:ext cx="48637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 1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zh-CN" altLang="en-US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改作文，并</a:t>
            </a:r>
            <a:r>
              <a:rPr lang="zh-CN" altLang="en-US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在作文纸反面</a:t>
            </a:r>
            <a:r>
              <a:rPr lang="zh-CN" altLang="en-US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写一篇    情感类作文 </a:t>
            </a:r>
            <a:endParaRPr lang="en-US" altLang="zh-CN" sz="2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2.</a:t>
            </a:r>
            <a:r>
              <a:rPr lang="zh-CN" altLang="en-US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胶州卷剩余题目完成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>
              <a:defRPr/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~————————————————~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7DF58-9BF8-0E91-0DC8-DBBEE32DEE6A}"/>
              </a:ext>
            </a:extLst>
          </p:cNvPr>
          <p:cNvSpPr txBox="1"/>
          <p:nvPr/>
        </p:nvSpPr>
        <p:spPr>
          <a:xfrm>
            <a:off x="5823014" y="5499659"/>
            <a:ext cx="7034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政治：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E</a:t>
            </a:r>
            <a:r>
              <a:rPr lang="en-US" altLang="zh-CN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rr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or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pt-BR" altLang="zh-CN" sz="105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𝐱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𝐧</m:t>
                          </m:r>
                        </m:sup>
                      </m:sSup>
                      <m:r>
                        <a:rPr kumimoji="0" lang="pt-BR" altLang="zh-CN" sz="105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pt-BR" altLang="zh-CN" sz="105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𝐤</m:t>
                          </m:r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=</m:t>
                          </m:r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𝟎</m:t>
                          </m:r>
                        </m:sub>
                        <m:sup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kumimoji="0" lang="pt-BR" altLang="zh-CN" sz="105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pt-BR" altLang="zh-CN" sz="105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kumimoji="0" lang="pt-BR" altLang="zh-CN" sz="105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𝐱</m:t>
                              </m:r>
                            </m:e>
                            <m:sup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𝐚</m:t>
                              </m:r>
                            </m:e>
                            <m:sup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𝐧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DLaM Display" panose="020F0502020204030204" pitchFamily="2" charset="0"/>
                  <a:ea typeface="等线" panose="02010600030101010101" pitchFamily="2" charset="-122"/>
                  <a:cs typeface="ADLaM Display" panose="020F0502020204030204" pitchFamily="2" charset="0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blipFill>
                <a:blip r:embed="rId11"/>
                <a:stretch>
                  <a:fillRect t="-570" b="-125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FB21073C-F9C3-703D-D778-639D3A51A17C}"/>
              </a:ext>
            </a:extLst>
          </p:cNvPr>
          <p:cNvSpPr txBox="1"/>
          <p:nvPr/>
        </p:nvSpPr>
        <p:spPr>
          <a:xfrm rot="653500">
            <a:off x="8273382" y="5676270"/>
            <a:ext cx="104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5FC7293-EEAC-CF19-CFB4-A6E1AA9500C4}"/>
              </a:ext>
            </a:extLst>
          </p:cNvPr>
          <p:cNvSpPr txBox="1"/>
          <p:nvPr/>
        </p:nvSpPr>
        <p:spPr>
          <a:xfrm>
            <a:off x="135749" y="4403797"/>
            <a:ext cx="52074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复习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昨天卷子写完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lang="zh-CN" alt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即墨 卷完成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lang="en-US" altLang="zh-CN" sz="2400" b="1" noProof="0" dirty="0">
                <a:solidFill>
                  <a:srgbClr val="00206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中考备战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》P177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之前的全部完成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ACB9FF7-5C17-4192-D626-9707A35782C6}"/>
              </a:ext>
            </a:extLst>
          </p:cNvPr>
          <p:cNvSpPr txBox="1"/>
          <p:nvPr/>
        </p:nvSpPr>
        <p:spPr>
          <a:xfrm>
            <a:off x="7716390" y="2896619"/>
            <a:ext cx="4016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注</a:t>
            </a:r>
            <a:r>
              <a:rPr lang="en-US" altLang="zh-CN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*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：</a:t>
            </a:r>
            <a:r>
              <a:rPr lang="zh-CN" altLang="en-US" sz="2400" b="1" u="sng" dirty="0">
                <a:solidFill>
                  <a:srgbClr val="FF000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红色字体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为物化班作业，黑色字体为语数英班作业，</a:t>
            </a:r>
            <a:r>
              <a:rPr lang="zh-CN" altLang="en-US" sz="2400" b="1" u="sng" dirty="0">
                <a:solidFill>
                  <a:srgbClr val="00B05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淡绿色字体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为统一作业</a:t>
            </a:r>
            <a:endParaRPr lang="en-US" altLang="zh-CN" sz="2400" b="1" u="sng" dirty="0">
              <a:highlight>
                <a:srgbClr val="FFFF00"/>
              </a:highlight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1278</TotalTime>
  <Words>197</Words>
  <Application>Microsoft Office PowerPoint</Application>
  <PresentationFormat>宽屏</PresentationFormat>
  <Paragraphs>23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等线</vt:lpstr>
      <vt:lpstr>方正姚体</vt:lpstr>
      <vt:lpstr>ADLaM Display</vt:lpstr>
      <vt:lpstr>Aptos</vt:lpstr>
      <vt:lpstr>Aptos Display</vt:lpstr>
      <vt:lpstr>Arial</vt:lpstr>
      <vt:lpstr>Cambria Math</vt:lpstr>
      <vt:lpstr>Cascadia Mono SemiBold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43</cp:revision>
  <dcterms:created xsi:type="dcterms:W3CDTF">2023-08-09T12:44:55Z</dcterms:created>
  <dcterms:modified xsi:type="dcterms:W3CDTF">2026-01-16T11:27:25Z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2052-12.1.0.15259</vt:lpwstr>
  </property>
</Properties>
</file>