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56" autoAdjust="0"/>
  </p:normalViewPr>
  <p:slideViewPr>
    <p:cSldViewPr snapToGrid="0">
      <p:cViewPr>
        <p:scale>
          <a:sx n="70" d="100"/>
          <a:sy n="70" d="100"/>
        </p:scale>
        <p:origin x="1171" y="3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1898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班（  </a:t>
            </a:r>
            <a:r>
              <a:rPr lang="en-US" altLang="zh-CN" sz="3600" dirty="0">
                <a:highlight>
                  <a:srgbClr val="FFFF00"/>
                </a:highlight>
              </a:rPr>
              <a:t>9</a:t>
            </a:r>
            <a:r>
              <a:rPr lang="zh-CN" altLang="en-US" sz="3600" dirty="0">
                <a:highlight>
                  <a:srgbClr val="FFFF00"/>
                </a:highlight>
              </a:rPr>
              <a:t>月</a:t>
            </a:r>
            <a:r>
              <a:rPr lang="en-US" altLang="zh-CN" sz="3600" dirty="0">
                <a:highlight>
                  <a:srgbClr val="FFFF00"/>
                </a:highlight>
              </a:rPr>
              <a:t>/ 19</a:t>
            </a:r>
            <a:r>
              <a:rPr lang="zh-CN" altLang="en-US" sz="3600" dirty="0">
                <a:highlight>
                  <a:srgbClr val="FFFF00"/>
                </a:highlight>
              </a:rPr>
              <a:t>日</a:t>
            </a:r>
            <a:r>
              <a:rPr lang="zh-CN" altLang="en-US" sz="3600" dirty="0"/>
              <a:t>）作业登记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0568" y="863798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P41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的迁移阅读的乙文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+P43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迁移阅读的乙文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翻译写在同步上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、积累本一期（自己写）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P68-69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完成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、完成同步第一课时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P43T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随堂练习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，习题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上改错本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、完成导学案 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、卷子改错，改在改错本上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卷子改错，整理新生词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1+1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、听说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①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、背话题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并家长签字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、同步单元检测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章单元检测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完成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上课了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、背诵内容。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/>
              <a:t>~~~~~~~~~~~~~~~~~~</a:t>
            </a:r>
          </a:p>
          <a:p>
            <a:r>
              <a:rPr lang="en-US" altLang="zh-CN" sz="2400" b="1" dirty="0"/>
              <a:t>~~~~~~~~~~~~~~~~~~~~~~~~~~~~~~~~~~~~~~~~~~~~~~~~~~~~~~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9662" y="1884460"/>
            <a:ext cx="3088872" cy="3088872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39" y="5204867"/>
            <a:ext cx="2562640" cy="1482311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1469" y="4176802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</TotalTime>
  <Words>170</Words>
  <Application>Microsoft Office PowerPoint</Application>
  <PresentationFormat>宽屏</PresentationFormat>
  <Paragraphs>20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118</cp:revision>
  <dcterms:created xsi:type="dcterms:W3CDTF">2025-09-01T08:20:00Z</dcterms:created>
  <dcterms:modified xsi:type="dcterms:W3CDTF">2025-09-19T11:32:19Z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