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5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2026/3/27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27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2694"/>
            <a:ext cx="12024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（物化，语数英）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P306-307 P316-317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3.P119-129.9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全练本相似三角形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1~13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题（语数英）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P121-5 P122-8,9 P123-12 P131-1,2 P133-1,2 P131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易错点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1,2 P137-1,2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7165" y="2833084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93-94            5.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九年级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1+1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听说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带九年级的书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167680" y="5816502"/>
            <a:ext cx="7292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（作文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棉田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不写）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endParaRPr lang="zh-CN" altLang="en-US" sz="2000" dirty="0"/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53327" y="4346122"/>
            <a:ext cx="8827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总复习手册第八单元材料题，第十一单元选择（语数英）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十一十二单元选择（物化）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再往后做一套卷子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</TotalTime>
  <Words>190</Words>
  <Application>Microsoft Office PowerPoint</Application>
  <PresentationFormat>宽屏</PresentationFormat>
  <Paragraphs>20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67</cp:revision>
  <dcterms:created xsi:type="dcterms:W3CDTF">2023-07-25T04:44:55Z</dcterms:created>
  <dcterms:modified xsi:type="dcterms:W3CDTF">2026-03-27T10:12:23Z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