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</p:sldMasterIdLst>
  <p:notesMasterIdLst>
    <p:notesMasterId r:id="rId2"/>
  </p:notesMasterIdLst>
  <p:sldIdLst>
    <p:sldId id="257" r:id="rId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420" y="21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tableStyles" Target="tableStyles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65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230CDB9D-7CE4-4EF0-BC2A-2DBD3482CD1F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53" name="幻灯片图像占位符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altLang="en-US" lang="zh-CN"/>
          </a:p>
        </p:txBody>
      </p:sp>
      <p:sp>
        <p:nvSpPr>
          <p:cNvPr id="104865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</a:p>
        </p:txBody>
      </p:sp>
      <p:sp>
        <p:nvSpPr>
          <p:cNvPr id="104865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65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86E618CC-56C5-4261-ABE8-0F71F5041BA1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pPr algn="r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altLang="en-US" baseline="0" b="0" cap="none" sz="1200" i="0" kern="1200" kumimoji="0" lang="zh-CN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algn="r" defTabSz="4572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altLang="en-US" baseline="0" b="0" cap="none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/>
              <a:t>单击此处编辑母版副标题样式</a:t>
            </a:r>
            <a:endParaRPr dirty="0" lang="en-US"/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4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16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/>
              <a:t>单击图标添加图片</a:t>
            </a:r>
            <a:endParaRPr dirty="0" lang="en-US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hyperlink" Target="http://www.darntech.net/" TargetMode="External"/><Relationship Id="rId5" Type="http://schemas.openxmlformats.org/officeDocument/2006/relationships/hyperlink" Target="http://63.beimokj.com/" TargetMode="External"/><Relationship Id="rId6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8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42775" y="131894"/>
            <a:ext cx="9053513" cy="769441"/>
          </a:xfrm>
          <a:prstGeom prst="rect"/>
          <a:noFill/>
        </p:spPr>
        <p:txBody>
          <a:bodyPr rtlCol="0" wrap="square">
            <a:spAutoFit/>
          </a:bodyPr>
          <a:p>
            <a:pPr algn="ctr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600" i="0" kern="1200" kumimoji="0" lang="zh-CN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altLang="zh-CN" baseline="0" b="1" cap="none" dirty="0" sz="3600" i="0" kern="1200" kumimoji="0" lang="en-US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altLang="en-US" baseline="0" b="1" cap="none" dirty="0" sz="3600" i="0" kern="1200" kumimoji="0" lang="zh-CN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altLang="zh-CN" b="1" dirty="0" sz="4400" i="1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1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r>
              <a:rPr altLang="en-US" b="1" dirty="0" sz="3600" lang="zh-CN" u="sng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altLang="en-US" baseline="0" b="1" cap="none" dirty="0" sz="3600" i="0" kern="1200" kumimoji="0" lang="zh-CN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altLang="en-US" lang="zh-CN"/>
          </a:p>
        </p:txBody>
      </p:sp>
      <p:sp>
        <p:nvSpPr>
          <p:cNvPr id="1048585" name="文本框 2"/>
          <p:cNvSpPr txBox="1"/>
          <p:nvPr/>
        </p:nvSpPr>
        <p:spPr>
          <a:xfrm>
            <a:off x="118438" y="714070"/>
            <a:ext cx="10728836" cy="1158240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卷子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本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改错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改错本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语数英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和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物化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7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0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7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语数英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和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物化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。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分式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方程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写完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物化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2097152" name="图形 14" descr="亚洲 纯色填充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637574" y="-361062"/>
            <a:ext cx="2731683" cy="2731683"/>
          </a:xfrm>
          <a:prstGeom prst="rect"/>
        </p:spPr>
      </p:pic>
      <p:pic>
        <p:nvPicPr>
          <p:cNvPr id="2097153" name="图片 5" descr="卡通人物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/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9239382" y="5063756"/>
            <a:ext cx="2882825" cy="1667516"/>
          </a:xfrm>
          <a:prstGeom prst="rect"/>
        </p:spPr>
      </p:pic>
      <p:sp>
        <p:nvSpPr>
          <p:cNvPr id="1048586" name="文本框 3"/>
          <p:cNvSpPr txBox="1"/>
          <p:nvPr/>
        </p:nvSpPr>
        <p:spPr>
          <a:xfrm>
            <a:off x="-40182" y="6710633"/>
            <a:ext cx="2537722" cy="169277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dirty="0" sz="500" lang="en-US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4"/>
              </a:rPr>
              <a:t>www.darntech.net</a:t>
            </a:r>
            <a:r>
              <a:rPr altLang="zh-CN" dirty="0" sz="500" lang="en-US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altLang="zh-CN" dirty="0" sz="500" lang="en-US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5"/>
              </a:rPr>
              <a:t>63.beimokj.com</a:t>
            </a:r>
            <a:r>
              <a:rPr altLang="zh-CN" baseline="0" b="0" cap="none" dirty="0" sz="5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5"/>
              </a:rPr>
              <a:t>   </a:t>
            </a:r>
            <a:endParaRPr altLang="zh-CN" baseline="0" b="0" cap="none" dirty="0" sz="5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164028" y="1915097"/>
            <a:ext cx="10637656" cy="1513840"/>
          </a:xfrm>
          <a:prstGeom prst="rect"/>
          <a:noFill/>
        </p:spPr>
        <p:txBody>
          <a:bodyPr rtlCol="0" wrap="square">
            <a:spAutoFit/>
          </a:bodyPr>
          <a:p>
            <a:pPr defTabSz="457200" lvl="0"/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讲练册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 lvl="0"/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精练本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7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8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0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四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篇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 lvl="0"/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话题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="1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</a:t>
            </a:r>
            <a:r>
              <a:rPr altLang="en-US" b="1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</a:t>
            </a:r>
            <a:r>
              <a:rPr altLang="en-US" b="1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srgbClr val="00B05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 lvl="0"/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带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八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上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课本</a:t>
            </a:r>
            <a:endParaRPr altLang="zh-CN" b="1" dirty="0" sz="2400" lang="en-US">
              <a:solidFill>
                <a:srgbClr val="00B05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8" name="文本框 11"/>
          <p:cNvSpPr txBox="1"/>
          <p:nvPr/>
        </p:nvSpPr>
        <p:spPr>
          <a:xfrm>
            <a:off x="366445" y="4376108"/>
            <a:ext cx="7429766" cy="802640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总复习手册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第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一二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单元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简答题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（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物化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第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五六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单元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简答题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（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语数英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89" name="文本框 13"/>
          <p:cNvSpPr txBox="1"/>
          <p:nvPr/>
        </p:nvSpPr>
        <p:spPr>
          <a:xfrm>
            <a:off x="255203" y="5115831"/>
            <a:ext cx="7292826" cy="1615440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altLang="zh-CN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 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写完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精通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8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七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上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到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八上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自查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打勾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背诵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endParaRPr altLang="en-US" lang="zh-CN"/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7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一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二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en-US" lang="zh-CN"/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一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三</a:t>
            </a:r>
            <a:endParaRPr altLang="en-US" lang="zh-CN"/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改作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文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至少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改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0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0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字</a:t>
            </a:r>
            <a:endParaRPr altLang="en-US" lang="zh-CN"/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zh-CN" b="1" dirty="0" sz="20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endParaRPr altLang="en-US" lang="zh-CN"/>
          </a:p>
        </p:txBody>
      </p:sp>
      <p:sp>
        <p:nvSpPr>
          <p:cNvPr id="1048590" name="文本框 16"/>
          <p:cNvSpPr txBox="1">
            <a:spLocks noChangeAspect="1" noMove="1" noResize="1" noRot="1" noAdjustHandles="1" noEditPoints="1" noChangeArrowheads="1" noChangeShapeType="1" noTextEdit="1"/>
          </p:cNvSpPr>
          <p:nvPr/>
        </p:nvSpPr>
        <p:spPr>
          <a:xfrm rot="12463024" flipV="1">
            <a:off x="8222153" y="4928857"/>
            <a:ext cx="3225931" cy="718274"/>
          </a:xfrm>
          <a:prstGeom prst="rect"/>
          <a:blipFill>
            <a:blip xmlns:r="http://schemas.openxmlformats.org/officeDocument/2006/relationships" r:embed="rId6"/>
            <a:stretch>
              <a:fillRect t="-570" b="-12536"/>
            </a:stretch>
          </a:blipFill>
        </p:spPr>
        <p:txBody>
          <a:bodyPr/>
          <a:p>
            <a:r>
              <a:rPr altLang="en-US" lang="zh-CN">
                <a:noFill/>
              </a:rPr>
              <a:t> </a:t>
            </a:r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8273382" y="5676270"/>
            <a:ext cx="1041595" cy="369332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1800" i="0" kern="1200" kumimoji="0" lang="en-US" noProof="0" normalizeH="0" spc="0" err="1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altLang="en-US" baseline="0" b="0" cap="none" dirty="0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255202" y="3471724"/>
            <a:ext cx="8827806" cy="1158240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化学 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群里发的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自招卷子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写完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(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物化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)</a:t>
            </a:r>
            <a:endParaRPr altLang="zh-CN" baseline="0" b="1" cap="none" dirty="0" sz="2400" i="0" kern="1200" kumimoji="0" lang="en-US" noProof="0" normalizeH="0" spc="0" strike="noStrike" u="none">
              <a:ln>
                <a:noFill/>
              </a:ln>
              <a:solidFill>
                <a:srgbClr val="FF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中考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真题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第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四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和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第五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套</a:t>
            </a:r>
            <a:r>
              <a:rPr altLang="en-US" b="1" dirty="0" sz="2400" lang="zh-CN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（物化班）</a:t>
            </a:r>
            <a:endParaRPr altLang="zh-CN" b="1" dirty="0" sz="2400" lang="en-US">
              <a:solidFill>
                <a:srgbClr val="00B05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="1" dirty="0" sz="2400" lang="en-US">
                <a:solidFill>
                  <a:srgbClr val="00B05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B05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B05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B05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B05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B05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endParaRPr altLang="zh-CN" b="1" dirty="0" sz="2400" lang="en-US">
              <a:solidFill>
                <a:srgbClr val="00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8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1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3"/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4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6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7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9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0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2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3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5"/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6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8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9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31"/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2">
                      <p:stCondLst>
                        <p:cond delay="indefinite"/>
                      </p:stCondLst>
                      <p:childTnLst>
                        <p:par>
                          <p:cTn fill="hold" id="33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4" nodeType="click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dur="500" id="36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7">
                      <p:stCondLst>
                        <p:cond delay="indefinite"/>
                      </p:stCondLst>
                      <p:childTnLst>
                        <p:par>
                          <p:cTn fill="hold" id="3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9" nodeType="clickEffect" presetClass="entr" presetID="3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1000" fill="hold" id="41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2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3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1000" id="44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45" nodeType="withEffect" presetClass="entr" presetID="3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1000" fill="hold" id="47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8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9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1000" id="5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Admin</dc:creator>
  <cp:lastModifiedBy>11 11</cp:lastModifiedBy>
  <dcterms:created xsi:type="dcterms:W3CDTF">2023-07-27T20:44:55Z</dcterms:created>
  <dcterms:modified xsi:type="dcterms:W3CDTF">2026-03-13T11:38:04Z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40a2368192af49749ed114e1f3b577f5</vt:lpwstr>
  </property>
  <property fmtid="{D5CDD505-2E9C-101B-9397-08002B2CF9AE}" pid="3" name="KSOProductBuildVer">
    <vt:lpwstr>2052-12.1.0.15259</vt:lpwstr>
  </property>
</Properties>
</file>