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01·14</a:t>
            </a:r>
            <a:r>
              <a:rPr kumimoji="0" lang="zh-CN" altLang="en-US" sz="3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69793" y="984372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数学卷子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1-19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题完成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7114" y="482265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x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Zhiyukj.com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3755536" y="1539945"/>
            <a:ext cx="683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U14P105-108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2.U14P105-108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口语话题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一张小卷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164917" y="3520540"/>
            <a:ext cx="2764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rr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or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119014" y="2075491"/>
            <a:ext cx="48637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上课写的卷子写完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3.</a:t>
            </a:r>
          </a:p>
          <a:p>
            <a:pPr defTabSz="457200"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~————————————————~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174247" y="4191675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政治：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399399" y="4645486"/>
            <a:ext cx="52074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今天下发的卷子酸碱盐填空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P160-161</a:t>
            </a:r>
            <a:r>
              <a:rPr kumimoji="0" lang="en-US" altLang="zh-CN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163-164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2.</a:t>
            </a:r>
            <a:r>
              <a:rPr lang="zh-CN" altLang="en-US" sz="2400" b="1" noProof="0" dirty="0">
                <a:solidFill>
                  <a:srgbClr val="00B05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带物理同步</a:t>
            </a:r>
            <a:r>
              <a:rPr lang="en-US" altLang="zh-CN" sz="2400" b="1" noProof="0" dirty="0">
                <a:solidFill>
                  <a:srgbClr val="00B05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53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5623733" y="3277381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151</Words>
  <Application>Microsoft Office PowerPoint</Application>
  <PresentationFormat>宽屏</PresentationFormat>
  <Paragraphs>25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30</cp:revision>
  <dcterms:created xsi:type="dcterms:W3CDTF">2023-08-09T12:44:55Z</dcterms:created>
  <dcterms:modified xsi:type="dcterms:W3CDTF">2026-01-14T11:32:51Z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