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5" d="100"/>
          <a:sy n="95" d="100"/>
        </p:scale>
        <p:origin x="-48" y="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2026/4/3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·03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8823"/>
            <a:ext cx="5617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P151-152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P156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P324-325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卷子一张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212285" y="1909203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背话题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P112-113</a:t>
            </a: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两套人机对话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小卷一张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12285" y="5706279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语数英及物化班周五在校上托管的同学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35—39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（七上七下的选择题）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物化班周五不在学校上托管的写完精通卷子第四套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+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作文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卷子默写改错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65810" y="3341643"/>
            <a:ext cx="8827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总复习手册第九单元材料，十一单元选择（语数英）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写完两张卷子并对答案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212285" y="4798745"/>
            <a:ext cx="342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大本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11--19</a:t>
            </a: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小本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8—9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假期作业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5766</TotalTime>
  <Words>174</Words>
  <Application>Microsoft Office PowerPoint</Application>
  <PresentationFormat>宽屏</PresentationFormat>
  <Paragraphs>20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152</cp:revision>
  <dcterms:created xsi:type="dcterms:W3CDTF">2023-07-25T04:44:55Z</dcterms:created>
  <dcterms:modified xsi:type="dcterms:W3CDTF">2026-04-03T11:33:18Z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