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2" r:id="rId4"/>
    <p:sldId id="261" r:id="rId5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97" autoAdjust="0"/>
  </p:normalViewPr>
  <p:slideViewPr>
    <p:cSldViewPr snapToGrid="0">
      <p:cViewPr>
        <p:scale>
          <a:sx n="72" d="100"/>
          <a:sy n="72" d="100"/>
        </p:scale>
        <p:origin x="929" y="4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9914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15954" y="172684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九年级</a:t>
            </a:r>
            <a:r>
              <a:rPr lang="en-US" altLang="zh-CN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10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班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12·12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</a:rPr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529970" y="85762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课堂点睛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P25-26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上交本画三个二次函数图像，并总结性质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9024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575" y="4670449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786493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72026" y="674727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350683" y="2552487"/>
            <a:ext cx="6835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上交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PPT1+1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背过话题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签字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P125-127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听说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305031" y="3676914"/>
            <a:ext cx="5388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P19-21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2.《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课堂点睛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》P10-11</a:t>
            </a: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/>
              <a:t>物理：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卷子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张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72081" y="5165436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ErrorQ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669961" y="2879907"/>
            <a:ext cx="75220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出师表 五首词背诵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精通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97-101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积累本抄成长类作文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4.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读儒林外史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1-11 16-20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572500" y="5791078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政治：学案第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181993" y="4938386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181993" y="4938386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568" b="-122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094361" y="5567496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Neko.Q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1D14C9-6CAD-A6B4-5407-AFF326D7535D}"/>
              </a:ext>
            </a:extLst>
          </p:cNvPr>
          <p:cNvSpPr txBox="1"/>
          <p:nvPr/>
        </p:nvSpPr>
        <p:spPr>
          <a:xfrm>
            <a:off x="9734107" y="373294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NO</a:t>
            </a:r>
            <a:r>
              <a:rPr lang="en-US" altLang="zh-CN" sz="1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 </a:t>
            </a:r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PHONES</a:t>
            </a:r>
            <a:r>
              <a:rPr lang="zh-CN" altLang="en-US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11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3070BB-D26C-E15E-EBDD-43BF3B6865D7}"/>
              </a:ext>
            </a:extLst>
          </p:cNvPr>
          <p:cNvSpPr txBox="1"/>
          <p:nvPr/>
        </p:nvSpPr>
        <p:spPr>
          <a:xfrm>
            <a:off x="4602037" y="2512814"/>
            <a:ext cx="6095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darn cloud computing</a:t>
            </a:r>
            <a:r>
              <a:rPr lang="en-US" altLang="zh-CN" dirty="0"/>
              <a:t>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14831</TotalTime>
  <Words>140</Words>
  <Application>Microsoft Office PowerPoint</Application>
  <PresentationFormat>宽屏</PresentationFormat>
  <Paragraphs>25</Paragraphs>
  <Slides>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等线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390</cp:revision>
  <dcterms:created xsi:type="dcterms:W3CDTF">2025-09-01T08:20:00Z</dcterms:created>
  <dcterms:modified xsi:type="dcterms:W3CDTF">2025-12-12T11:28:27Z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