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6497" autoAdjust="0"/>
  </p:normalViewPr>
  <p:slideViewPr>
    <p:cSldViewPr snapToGrid="0">
      <p:cViewPr varScale="1">
        <p:scale>
          <a:sx n="72" d="100"/>
          <a:sy n="72" d="100"/>
        </p:scale>
        <p:origin x="929" y="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018989--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精通                      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10.17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1466" y="746542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P117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到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、同步范进中举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、课本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P88T3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、上交本：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（背过）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写完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、背过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u52d】】】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、同步第三节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、同步本课时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、啥也没有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(⊙o⊙)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~~~~~~~~~~~~~~~~~~~~~~~~~~~~~~~~~~~~~~~~~~~~~~~~~~~~~~~~~~~~~~~~~~~~~~~~】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485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8" y="5061072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03523" y="1803850"/>
            <a:ext cx="914400" cy="914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00B186-5B5B-6282-C596-8C49687E984B}"/>
              </a:ext>
            </a:extLst>
          </p:cNvPr>
          <p:cNvSpPr txBox="1"/>
          <p:nvPr/>
        </p:nvSpPr>
        <p:spPr>
          <a:xfrm>
            <a:off x="-101600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809936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11·6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451163" y="821136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卷子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/>
          </a:p>
          <a:p>
            <a:endParaRPr lang="en-US" altLang="zh-CN" sz="2400" b="1" dirty="0"/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0260" y="1305391"/>
            <a:ext cx="2123609" cy="2123609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9110">
            <a:off x="8816456" y="4513227"/>
            <a:ext cx="1896970" cy="231413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529" y="4836536"/>
            <a:ext cx="2882825" cy="1667516"/>
          </a:xfrm>
          <a:prstGeom prst="rect">
            <a:avLst/>
          </a:prstGeom>
        </p:spPr>
      </p:pic>
      <p:pic>
        <p:nvPicPr>
          <p:cNvPr id="5" name="图形 4" descr="没有手机 轮廓">
            <a:extLst>
              <a:ext uri="{FF2B5EF4-FFF2-40B4-BE49-F238E27FC236}">
                <a16:creationId xmlns:a16="http://schemas.microsoft.com/office/drawing/2014/main" id="{6F4FD5A7-A8AE-02B4-357A-1AE6E58E2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7824896" flipH="1" flipV="1">
            <a:off x="10115218" y="4088818"/>
            <a:ext cx="500642" cy="50064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106825" y="6728588"/>
            <a:ext cx="1828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dirty="0"/>
              <a:t>63.beimokj.com</a:t>
            </a:r>
            <a:endParaRPr lang="zh-CN" altLang="en-US" sz="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497236" y="2841381"/>
            <a:ext cx="61189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背熟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u6sb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一张小卷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语法填空卷子完成（做到第十五天的）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9BB25-0C5C-3136-A5F9-BD87E1F192C6}"/>
              </a:ext>
            </a:extLst>
          </p:cNvPr>
          <p:cNvSpPr txBox="1"/>
          <p:nvPr/>
        </p:nvSpPr>
        <p:spPr>
          <a:xfrm>
            <a:off x="497236" y="5160156"/>
            <a:ext cx="3440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2400" b="1" dirty="0"/>
              <a:t>1.</a:t>
            </a:r>
            <a:r>
              <a:rPr lang="zh-CN" altLang="en-US" sz="2400" b="1" dirty="0"/>
              <a:t>纠错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B25110-257B-9E10-F3C2-D006E86F2D18}"/>
              </a:ext>
            </a:extLst>
          </p:cNvPr>
          <p:cNvSpPr txBox="1"/>
          <p:nvPr/>
        </p:nvSpPr>
        <p:spPr>
          <a:xfrm>
            <a:off x="451163" y="4442945"/>
            <a:ext cx="538009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名校课堂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P55-56</a:t>
            </a:r>
            <a:endParaRPr lang="en-US" altLang="zh-CN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518138" y="5576450"/>
            <a:ext cx="741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历史：卷子选则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1-40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（下发的三张卷子用订书机定好）</a:t>
            </a:r>
            <a:endParaRPr lang="en-US" altLang="zh-CN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451163" y="1586783"/>
            <a:ext cx="7120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:1.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总复习手册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P4-5  P37-39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九上部分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2.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无</a:t>
            </a:r>
            <a:endParaRPr lang="en-US" altLang="zh-CN" sz="2400" b="1" dirty="0"/>
          </a:p>
          <a:p>
            <a:endParaRPr lang="en-US" altLang="zh-CN" sz="24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7DF58-9BF8-0E91-0DC8-DBBEE32DEE6A}"/>
              </a:ext>
            </a:extLst>
          </p:cNvPr>
          <p:cNvSpPr txBox="1"/>
          <p:nvPr/>
        </p:nvSpPr>
        <p:spPr>
          <a:xfrm>
            <a:off x="4451821" y="4244296"/>
            <a:ext cx="4566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政治：今天下发的卷子还有之前发的去年期中考试试卷，选择题全部写完</a:t>
            </a: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106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8175</TotalTime>
  <Words>217</Words>
  <Application>Microsoft Office PowerPoint</Application>
  <PresentationFormat>宽屏</PresentationFormat>
  <Paragraphs>33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Aptos</vt:lpstr>
      <vt:lpstr>Aptos Display</vt:lpstr>
      <vt:lpstr>Arial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326</cp:revision>
  <dcterms:created xsi:type="dcterms:W3CDTF">2025-09-01T08:20:00Z</dcterms:created>
  <dcterms:modified xsi:type="dcterms:W3CDTF">2025-11-06T11:32:20Z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