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9" r:id="rId2"/>
    <p:sldId id="260" r:id="rId3"/>
    <p:sldId id="261" r:id="rId4"/>
  </p:sldIdLst>
  <p:sldSz cx="12192000" cy="6858000"/>
  <p:notesSz cx="6858000" cy="9144000"/>
  <p:custDataLst>
    <p:tags r:id="rId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86497" autoAdjust="0"/>
  </p:normalViewPr>
  <p:slideViewPr>
    <p:cSldViewPr snapToGrid="0">
      <p:cViewPr>
        <p:scale>
          <a:sx n="72" d="100"/>
          <a:sy n="72" d="100"/>
        </p:scale>
        <p:origin x="929" y="4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F3E069-9FE4-4AB0-AFA8-1A8BD0245F60}" type="datetimeFigureOut">
              <a:rPr lang="zh-CN" altLang="en-US" smtClean="0"/>
              <a:t>2025/11/25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93D8FD-EE97-4BDD-A67F-A0BAFE2E569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018989--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93D8FD-EE97-4BDD-A67F-A0BAFE2E569E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723600-165C-5F76-24F0-5D7B3C54E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D883B3E-661E-7B6C-3343-E76D80A97F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367397A-BCD2-BB5A-A88B-0A267837A5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E3FA280-61E4-6EE2-2385-F06CE20742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93D8FD-EE97-4BDD-A67F-A0BAFE2E569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817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2025/11/25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2025/11/25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2025/11/25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2025/11/25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2025/11/25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2025/11/25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AC760C-B793-46FF-9041-DD54BE01626D}" type="datetimeFigureOut">
              <a:rPr lang="zh-CN" altLang="en-US" smtClean="0"/>
              <a:t>2025/11/25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815161" y="101382"/>
            <a:ext cx="9053513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/>
              <a:t>九年级</a:t>
            </a:r>
            <a:r>
              <a:rPr lang="en-US" altLang="zh-CN" sz="3600" dirty="0"/>
              <a:t>10</a:t>
            </a:r>
            <a:r>
              <a:rPr lang="zh-CN" altLang="en-US" sz="3600" dirty="0"/>
              <a:t>班</a:t>
            </a:r>
            <a:r>
              <a:rPr lang="en-US" altLang="zh-CN" sz="3600" dirty="0"/>
              <a:t>10.17</a:t>
            </a:r>
            <a:r>
              <a:rPr lang="zh-CN" altLang="en-US" sz="3600" dirty="0"/>
              <a:t>作业登记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51466" y="74654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语文：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P117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到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120</a:t>
            </a: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、同步范进中举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数学：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、同步本课时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、课本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P88T3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，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英语：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、上交本：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（背过）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、书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3b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写完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、背过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u52d】】】</a:t>
            </a: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化学：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、同步第三节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物理：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、同步本课时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历史：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、没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</a:rPr>
              <a:t>上课 没有作业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FF00"/>
              </a:highligh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政治：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、啥也没有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(⊙o⊙)</a:t>
            </a:r>
            <a:endParaRPr lang="en-US" altLang="zh-CN" sz="2400" b="1" dirty="0"/>
          </a:p>
          <a:p>
            <a:r>
              <a:rPr lang="en-US" altLang="zh-CN" sz="2400" b="1" dirty="0"/>
              <a:t>~~~~~~~~~~~~~~~~~~~~~~~~~~~~~~~~~~~~~~~~~~~~~~~~~~~~~~~~~~~~~~~~~~~~~~~~】</a:t>
            </a:r>
          </a:p>
        </p:txBody>
      </p:sp>
      <p:pic>
        <p:nvPicPr>
          <p:cNvPr id="15" name="图形 14" descr="亚洲 纯色填充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45485" y="1305391"/>
            <a:ext cx="2123609" cy="2123609"/>
          </a:xfrm>
          <a:prstGeom prst="rect">
            <a:avLst/>
          </a:prstGeom>
        </p:spPr>
      </p:pic>
      <p:pic>
        <p:nvPicPr>
          <p:cNvPr id="6" name="图片 5" descr="卡通人物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9019" y="5061071"/>
            <a:ext cx="2964181" cy="1714575"/>
          </a:xfrm>
          <a:prstGeom prst="rect">
            <a:avLst/>
          </a:prstGeom>
        </p:spPr>
      </p:pic>
      <p:pic>
        <p:nvPicPr>
          <p:cNvPr id="10" name="图片 9" descr="电脑的屏幕&#10;&#10;AI 生成的内容可能不正确。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9788" y="5061072"/>
            <a:ext cx="2882825" cy="1667516"/>
          </a:xfrm>
          <a:prstGeom prst="rect">
            <a:avLst/>
          </a:prstGeom>
        </p:spPr>
      </p:pic>
      <p:pic>
        <p:nvPicPr>
          <p:cNvPr id="5" name="图形 4" descr="没有手机 轮廓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503523" y="1803850"/>
            <a:ext cx="914400" cy="9144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0A00B186-5B5B-6282-C596-8C49687E984B}"/>
              </a:ext>
            </a:extLst>
          </p:cNvPr>
          <p:cNvSpPr txBox="1"/>
          <p:nvPr/>
        </p:nvSpPr>
        <p:spPr>
          <a:xfrm>
            <a:off x="-101600" y="6728588"/>
            <a:ext cx="18288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00" dirty="0"/>
              <a:t>63.beimokj.com</a:t>
            </a:r>
            <a:endParaRPr lang="zh-CN" altLang="en-US" sz="5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A26DB-2495-5D07-010D-E94C00409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275F2AF-F675-1369-F037-E21B15A5B5EF}"/>
              </a:ext>
            </a:extLst>
          </p:cNvPr>
          <p:cNvSpPr txBox="1"/>
          <p:nvPr/>
        </p:nvSpPr>
        <p:spPr>
          <a:xfrm>
            <a:off x="1809936" y="101382"/>
            <a:ext cx="9053513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/>
              <a:t>九年级</a:t>
            </a:r>
            <a:r>
              <a:rPr lang="en-US" altLang="zh-CN" sz="3600" dirty="0"/>
              <a:t>10</a:t>
            </a:r>
            <a:r>
              <a:rPr lang="zh-CN" altLang="en-US" sz="3600" dirty="0"/>
              <a:t>班</a:t>
            </a:r>
            <a:r>
              <a:rPr lang="en-US" altLang="zh-CN" sz="3600" dirty="0"/>
              <a:t>11·25</a:t>
            </a:r>
            <a:r>
              <a:rPr lang="zh-CN" altLang="en-US" sz="3600" dirty="0"/>
              <a:t>作业登记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46223A2-0728-28E6-3BEF-C972A9FF35DC}"/>
              </a:ext>
            </a:extLst>
          </p:cNvPr>
          <p:cNvSpPr txBox="1"/>
          <p:nvPr/>
        </p:nvSpPr>
        <p:spPr>
          <a:xfrm>
            <a:off x="451163" y="821136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数学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:1.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同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P111 t13-16</a:t>
            </a:r>
            <a:endParaRPr lang="en-US" altLang="zh-CN" sz="2400" b="1" dirty="0"/>
          </a:p>
          <a:p>
            <a:endParaRPr lang="en-US" altLang="zh-CN" sz="2400" b="1" dirty="0"/>
          </a:p>
        </p:txBody>
      </p:sp>
      <p:pic>
        <p:nvPicPr>
          <p:cNvPr id="15" name="图形 14" descr="亚洲 纯色填充">
            <a:extLst>
              <a:ext uri="{FF2B5EF4-FFF2-40B4-BE49-F238E27FC236}">
                <a16:creationId xmlns:a16="http://schemas.microsoft.com/office/drawing/2014/main" id="{FA14F647-B23E-D9CA-0C4B-4F30418E36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32186" y="697317"/>
            <a:ext cx="2731683" cy="2731683"/>
          </a:xfrm>
          <a:prstGeom prst="rect">
            <a:avLst/>
          </a:prstGeom>
        </p:spPr>
      </p:pic>
      <p:pic>
        <p:nvPicPr>
          <p:cNvPr id="6" name="图片 5" descr="卡通人物">
            <a:extLst>
              <a:ext uri="{FF2B5EF4-FFF2-40B4-BE49-F238E27FC236}">
                <a16:creationId xmlns:a16="http://schemas.microsoft.com/office/drawing/2014/main" id="{1D754C60-DE13-AC41-C052-35942B0D0D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48505">
            <a:off x="8322358" y="4430592"/>
            <a:ext cx="2823856" cy="2301197"/>
          </a:xfrm>
          <a:prstGeom prst="rect">
            <a:avLst/>
          </a:prstGeom>
        </p:spPr>
      </p:pic>
      <p:pic>
        <p:nvPicPr>
          <p:cNvPr id="10" name="图片 9" descr="电脑的屏幕&#10;&#10;AI 生成的内容可能不正确。">
            <a:extLst>
              <a:ext uri="{FF2B5EF4-FFF2-40B4-BE49-F238E27FC236}">
                <a16:creationId xmlns:a16="http://schemas.microsoft.com/office/drawing/2014/main" id="{2F3AE6BB-06E4-2026-C8F9-1FF040B3D4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3737" y="4670449"/>
            <a:ext cx="2882825" cy="1667516"/>
          </a:xfrm>
          <a:prstGeom prst="rect">
            <a:avLst/>
          </a:prstGeom>
        </p:spPr>
      </p:pic>
      <p:pic>
        <p:nvPicPr>
          <p:cNvPr id="5" name="图形 4" descr="没有手机 轮廓">
            <a:extLst>
              <a:ext uri="{FF2B5EF4-FFF2-40B4-BE49-F238E27FC236}">
                <a16:creationId xmlns:a16="http://schemas.microsoft.com/office/drawing/2014/main" id="{6F4FD5A7-A8AE-02B4-357A-1AE6E58E21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0800000" flipH="1" flipV="1">
            <a:off x="9839655" y="2330365"/>
            <a:ext cx="1484065" cy="1484065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B2818F6C-E2A6-63B8-EA2F-965D644CA1A0}"/>
              </a:ext>
            </a:extLst>
          </p:cNvPr>
          <p:cNvSpPr txBox="1"/>
          <p:nvPr/>
        </p:nvSpPr>
        <p:spPr>
          <a:xfrm>
            <a:off x="0" y="6688723"/>
            <a:ext cx="18288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00" dirty="0"/>
              <a:t>63.beimokj.com 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081BEA9-A289-6383-7990-21E8B496A722}"/>
              </a:ext>
            </a:extLst>
          </p:cNvPr>
          <p:cNvSpPr txBox="1"/>
          <p:nvPr/>
        </p:nvSpPr>
        <p:spPr>
          <a:xfrm>
            <a:off x="456479" y="2844934"/>
            <a:ext cx="61189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英语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:1.U8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单词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P57-60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背过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2.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话题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背过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3.《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中考档案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》P97-99SA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（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）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4.PPT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短语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1+1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背过</a:t>
            </a:r>
            <a:endParaRPr lang="en-US" altLang="zh-CN" sz="2400" b="1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B59BB25-0C5C-3136-A5F9-BD87E1F192C6}"/>
              </a:ext>
            </a:extLst>
          </p:cNvPr>
          <p:cNvSpPr txBox="1"/>
          <p:nvPr/>
        </p:nvSpPr>
        <p:spPr>
          <a:xfrm>
            <a:off x="621029" y="5066691"/>
            <a:ext cx="85936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物理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en-US" altLang="zh-CN" sz="2400" b="1" dirty="0"/>
              <a:t>1.</a:t>
            </a:r>
            <a:r>
              <a:rPr lang="zh-CN" altLang="en-US" sz="2400" b="1" dirty="0"/>
              <a:t>同步</a:t>
            </a:r>
            <a:r>
              <a:rPr lang="en-US" altLang="zh-CN" sz="2400" b="1" dirty="0"/>
              <a:t>18.2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3B25110-257B-9E10-F3C2-D006E86F2D18}"/>
              </a:ext>
            </a:extLst>
          </p:cNvPr>
          <p:cNvSpPr txBox="1"/>
          <p:nvPr/>
        </p:nvSpPr>
        <p:spPr>
          <a:xfrm>
            <a:off x="621029" y="4395481"/>
            <a:ext cx="5380096" cy="461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化学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:1.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名校课堂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P90-94</a:t>
            </a:r>
            <a:endParaRPr lang="en-US" altLang="zh-CN" sz="2400" b="1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61EE8BC-E90A-94C4-B0F1-414A361C5C67}"/>
              </a:ext>
            </a:extLst>
          </p:cNvPr>
          <p:cNvSpPr txBox="1"/>
          <p:nvPr/>
        </p:nvSpPr>
        <p:spPr>
          <a:xfrm>
            <a:off x="509004" y="5670294"/>
            <a:ext cx="74188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历史：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Error</a:t>
            </a:r>
            <a:endParaRPr lang="en-US" altLang="zh-CN" sz="2400" b="1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C8EAB4D-161D-7C89-F6B0-87BE4FE8EFFE}"/>
              </a:ext>
            </a:extLst>
          </p:cNvPr>
          <p:cNvSpPr txBox="1"/>
          <p:nvPr/>
        </p:nvSpPr>
        <p:spPr>
          <a:xfrm>
            <a:off x="405819" y="1382690"/>
            <a:ext cx="75220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语文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:1.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鱼我所欲也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》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原文加注释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667DF58-9BF8-0E91-0DC8-DBBEE32DEE6A}"/>
              </a:ext>
            </a:extLst>
          </p:cNvPr>
          <p:cNvSpPr txBox="1"/>
          <p:nvPr/>
        </p:nvSpPr>
        <p:spPr>
          <a:xfrm>
            <a:off x="497236" y="6144079"/>
            <a:ext cx="7034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政治：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Error</a:t>
            </a:r>
            <a:endParaRPr lang="zh-CN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EB518983-EAA6-4320-5535-B866EAD9AA07}"/>
                  </a:ext>
                </a:extLst>
              </p:cNvPr>
              <p:cNvSpPr txBox="1"/>
              <p:nvPr/>
            </p:nvSpPr>
            <p:spPr>
              <a:xfrm rot="12463024" flipV="1">
                <a:off x="8235155" y="4938386"/>
                <a:ext cx="3225931" cy="71827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altLang="zh-CN" sz="105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altLang="zh-CN" sz="1050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𝐚</m:t>
                              </m:r>
                            </m:e>
                          </m:d>
                        </m:e>
                        <m:sup>
                          <m:r>
                            <a:rPr lang="pt-BR" altLang="zh-CN" sz="1050" b="1" i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𝐧</m:t>
                          </m:r>
                        </m:sup>
                      </m:sSup>
                      <m:r>
                        <a:rPr lang="pt-BR" altLang="zh-CN" sz="1050" b="1" i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pt-BR" altLang="zh-CN" sz="105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pt-BR" altLang="zh-CN" sz="1050" b="1" i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𝐤</m:t>
                          </m:r>
                          <m:r>
                            <a:rPr lang="pt-BR" altLang="zh-CN" sz="1050" b="1" i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pt-BR" altLang="zh-CN" sz="1050" b="1" i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  <m:sup>
                          <m:r>
                            <a:rPr lang="pt-BR" altLang="zh-CN" sz="1050" b="1" i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𝐧</m:t>
                          </m:r>
                        </m:sup>
                        <m:e>
                          <m:d>
                            <m:dPr>
                              <m:ctrlPr>
                                <a:rPr lang="pt-BR" altLang="zh-CN" sz="1050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noBar"/>
                                  <m:ctrlPr>
                                    <a:rPr lang="pt-BR" altLang="zh-CN" sz="1050" b="1" i="1" smtClean="0"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altLang="zh-CN" sz="1050" b="1" i="0" smtClean="0"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 panose="02040503050406030204" pitchFamily="18" charset="0"/>
                                    </a:rPr>
                                    <m:t>𝐧</m:t>
                                  </m:r>
                                </m:num>
                                <m:den>
                                  <m:r>
                                    <a:rPr lang="pt-BR" altLang="zh-CN" sz="1050" b="1" i="0" smtClean="0"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 panose="02040503050406030204" pitchFamily="18" charset="0"/>
                                    </a:rPr>
                                    <m:t>𝐤</m:t>
                                  </m:r>
                                </m:den>
                              </m:f>
                            </m:e>
                          </m:d>
                          <m:sSup>
                            <m:sSupPr>
                              <m:ctrlPr>
                                <a:rPr lang="pt-BR" altLang="zh-CN" sz="1050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p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𝐤</m:t>
                              </m:r>
                            </m:sup>
                          </m:sSup>
                          <m:sSup>
                            <m:sSupPr>
                              <m:ctrlPr>
                                <a:rPr lang="pt-BR" altLang="zh-CN" sz="1050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𝐚</m:t>
                              </m:r>
                            </m:e>
                            <m:sup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𝐧</m:t>
                              </m:r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𝐤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altLang="zh-CN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endParaRPr lang="zh-CN" alt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EB518983-EAA6-4320-5535-B866EAD9AA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2463024" flipV="1">
                <a:off x="8235155" y="4938386"/>
                <a:ext cx="3225931" cy="718274"/>
              </a:xfrm>
              <a:prstGeom prst="rect">
                <a:avLst/>
              </a:prstGeom>
              <a:blipFill>
                <a:blip r:embed="rId9"/>
                <a:stretch>
                  <a:fillRect t="-568" b="-1221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文本框 12">
            <a:extLst>
              <a:ext uri="{FF2B5EF4-FFF2-40B4-BE49-F238E27FC236}">
                <a16:creationId xmlns:a16="http://schemas.microsoft.com/office/drawing/2014/main" id="{FB21073C-F9C3-703D-D778-639D3A51A17C}"/>
              </a:ext>
            </a:extLst>
          </p:cNvPr>
          <p:cNvSpPr txBox="1"/>
          <p:nvPr/>
        </p:nvSpPr>
        <p:spPr>
          <a:xfrm rot="653500">
            <a:off x="8147523" y="5567496"/>
            <a:ext cx="1041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/>
              <a:t>Neko.Q</a:t>
            </a:r>
            <a:endParaRPr lang="zh-CN" alt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03872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610683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DcyYjFkODM3OTU3ZTRmNGI1NTVkNDg2MDcyOWM2MmMifQ=="/>
</p:tagLst>
</file>

<file path=ppt/theme/theme1.xml><?xml version="1.0" encoding="utf-8"?>
<a:theme xmlns:a="http://schemas.openxmlformats.org/drawingml/2006/main" name="Office Theme">
  <a:themeElements>
    <a:clrScheme name="Office 主题​​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10763</TotalTime>
  <Words>199</Words>
  <Application>Microsoft Office PowerPoint</Application>
  <PresentationFormat>宽屏</PresentationFormat>
  <Paragraphs>31</Paragraphs>
  <Slides>3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9" baseType="lpstr">
      <vt:lpstr>等线</vt:lpstr>
      <vt:lpstr>Aptos</vt:lpstr>
      <vt:lpstr>Aptos Display</vt:lpstr>
      <vt:lpstr>Arial</vt:lpstr>
      <vt:lpstr>Cambria Math</vt:lpstr>
      <vt:lpstr>Office Theme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</dc:creator>
  <cp:lastModifiedBy>11 11</cp:lastModifiedBy>
  <cp:revision>345</cp:revision>
  <dcterms:created xsi:type="dcterms:W3CDTF">2025-09-01T08:20:00Z</dcterms:created>
  <dcterms:modified xsi:type="dcterms:W3CDTF">2025-11-25T11:37:36Z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416CD012FBF44691AAF23A499B16B1EE_12</vt:lpwstr>
  </property>
  <property fmtid="{D5CDD505-2E9C-101B-9397-08002B2CF9AE}" pid="3" name="KSOProductBuildVer">
    <vt:lpwstr>2052-12.1.0.18276</vt:lpwstr>
  </property>
</Properties>
</file>