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97" autoAdjust="0"/>
  </p:normalViewPr>
  <p:slideViewPr>
    <p:cSldViewPr snapToGrid="0">
      <p:cViewPr>
        <p:scale>
          <a:sx n="94" d="100"/>
          <a:sy n="94" d="100"/>
        </p:scale>
        <p:origin x="89" y="-7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精通                      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1466" y="74654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P117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、同步范进中举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、课本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P88T3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（背过）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3b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u52d】】】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、同步第三节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、啥也没有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(⊙o⊙)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809936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11·18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451163" y="82113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P91-92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P93T1-9</a:t>
            </a:r>
            <a:endParaRPr lang="en-US" altLang="zh-CN" sz="2400" b="1" dirty="0"/>
          </a:p>
          <a:p>
            <a:endParaRPr lang="en-US" altLang="zh-CN" sz="2400" b="1" dirty="0"/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2186" y="697317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493222" y="4496047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529" y="4836536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 flipH="1" flipV="1">
            <a:off x="9839655" y="2330365"/>
            <a:ext cx="1484065" cy="148406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0" y="6688723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Cloud.DARNtech.cn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451163" y="2844934"/>
            <a:ext cx="61189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写几句话感谢妈妈或爸爸，今晚说出来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单词短语有感情朗读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3a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中考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P85-88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endParaRPr lang="en-US" altLang="zh-CN" sz="24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59BB25-0C5C-3136-A5F9-BD87E1F192C6}"/>
              </a:ext>
            </a:extLst>
          </p:cNvPr>
          <p:cNvSpPr txBox="1"/>
          <p:nvPr/>
        </p:nvSpPr>
        <p:spPr>
          <a:xfrm>
            <a:off x="497236" y="5159576"/>
            <a:ext cx="3440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sz="2400" b="1" dirty="0"/>
              <a:t>1.</a:t>
            </a:r>
            <a:r>
              <a:rPr lang="zh-CN" altLang="en-US" sz="2400" b="1" dirty="0"/>
              <a:t>小卷完成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503669" y="4689578"/>
            <a:ext cx="5380096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同步本课时</a:t>
            </a:r>
            <a:endParaRPr lang="en-US" altLang="zh-CN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509004" y="5670294"/>
            <a:ext cx="741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endParaRPr lang="en-US" altLang="zh-CN" sz="24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405819" y="1382690"/>
            <a:ext cx="71263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渔家傲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·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秋思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前俩首诗原文加翻译加赏析                                                                                                                                                                                                                                         在上交本写一遍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3.</a:t>
            </a:r>
            <a:endParaRPr lang="en-US" altLang="zh-CN" sz="24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497236" y="6144079"/>
            <a:ext cx="703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358985" y="4964033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</m:sSup>
                      <m:r>
                        <a:rPr lang="pt-BR" altLang="zh-CN" sz="1050" b="1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sz="105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pt-BR" altLang="zh-CN" sz="1050" b="1" i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pt-BR" altLang="zh-CN" sz="1050" b="1" i="1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lang="pt-BR" altLang="zh-CN" sz="1050" b="1" i="0" smtClean="0"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altLang="zh-CN" sz="105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  <m:sup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altLang="zh-CN" sz="1050" b="1" i="0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zh-CN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358985" y="4964033"/>
                <a:ext cx="3225931" cy="718274"/>
              </a:xfrm>
              <a:prstGeom prst="rect">
                <a:avLst/>
              </a:prstGeom>
              <a:blipFill>
                <a:blip r:embed="rId9"/>
                <a:stretch>
                  <a:fillRect t="-855" b="-125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106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8839</TotalTime>
  <Words>213</Words>
  <Application>Microsoft Office PowerPoint</Application>
  <PresentationFormat>宽屏</PresentationFormat>
  <Paragraphs>33</Paragraphs>
  <Slides>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等线</vt:lpstr>
      <vt:lpstr>Aptos</vt:lpstr>
      <vt:lpstr>Aptos Display</vt:lpstr>
      <vt:lpstr>Arial</vt:lpstr>
      <vt:lpstr>Cambria Math</vt:lpstr>
      <vt:lpstr>Office Theme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334</cp:revision>
  <dcterms:created xsi:type="dcterms:W3CDTF">2025-09-01T08:20:00Z</dcterms:created>
  <dcterms:modified xsi:type="dcterms:W3CDTF">2025-11-18T10:50:17Z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