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55"/>
  </p:normalViewPr>
  <p:slideViewPr>
    <p:cSldViewPr snapToGrid="0">
      <p:cViewPr varScale="1">
        <p:scale>
          <a:sx n="99" d="100"/>
          <a:sy n="99" d="100"/>
        </p:scale>
        <p:origin x="10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A08D8-BF05-4B4F-8CB8-6F6B8569DAD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18821-889C-474E-8F7C-6C4E03A385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50761" y="360609"/>
            <a:ext cx="11526592" cy="6308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英语早读自主学习建议：</a:t>
            </a:r>
            <a:endParaRPr kumimoji="1"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>
              <a:buAutoNum type="arabicPeriod"/>
            </a:pP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15-7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25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 站立齐读</a:t>
            </a:r>
            <a:r>
              <a:rPr kumimoji="1" lang="zh-CN" altLang="en-US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人机口袋本，话题</a:t>
            </a:r>
            <a:r>
              <a:rPr kumimoji="1"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29.30</a:t>
            </a:r>
            <a:r>
              <a:rPr kumimoji="1" lang="zh-CN" altLang="en-US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并自行背诵</a:t>
            </a:r>
            <a:endParaRPr kumimoji="1" lang="en-US" altLang="zh-CN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>
              <a:buAutoNum type="arabicPeriod"/>
            </a:pP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25-7: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40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 课代表</a:t>
            </a:r>
            <a:r>
              <a:rPr kumimoji="1" lang="zh-CN" altLang="en-US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领读核心词汇</a:t>
            </a:r>
            <a:r>
              <a:rPr kumimoji="1"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Day3</a:t>
            </a:r>
            <a:r>
              <a:rPr kumimoji="1" lang="zh-CN" altLang="en-US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词汇及词组，自查或同位抽查并默写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批改。</a:t>
            </a:r>
            <a:endParaRPr kumimoji="1" lang="en-US" altLang="zh-CN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>
              <a:buAutoNum type="arabicPeriod"/>
            </a:pP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40-7: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kumimoji="1"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50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 完成</a:t>
            </a:r>
            <a:r>
              <a:rPr kumimoji="1" lang="zh-CN" altLang="en-US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核心词汇第</a:t>
            </a:r>
            <a:r>
              <a:rPr kumimoji="1"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kumimoji="1" lang="zh-CN" altLang="en-US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页训练</a:t>
            </a: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kumimoji="1" lang="en-US" altLang="zh-CN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>
              <a:buAutoNum type="arabicPeriod"/>
            </a:pPr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复习笔记本错题整理和词汇积累部分，或自行做阅读练习。</a:t>
            </a:r>
            <a:endParaRPr kumimoji="1" lang="en-US" altLang="zh-CN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kumimoji="1"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kumimoji="1" lang="en-US" altLang="zh-CN" sz="36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Everyone has the potential to be a dark horse.</a:t>
            </a:r>
            <a:endParaRPr kumimoji="1" lang="en-US" altLang="zh-CN" sz="36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/>
            <a:r>
              <a:rPr kumimoji="1" lang="zh-CN" altLang="en-US" sz="36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人人皆可为黑马。</a:t>
            </a:r>
            <a:endParaRPr kumimoji="1" lang="en-US" altLang="zh-CN" sz="48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zh-CN" altLang="en-US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</a:t>
            </a:r>
            <a:endParaRPr kumimoji="1" lang="en-US" altLang="zh-CN" sz="40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</Words>
  <Application>WPS 演示</Application>
  <PresentationFormat>宽屏</PresentationFormat>
  <Paragraphs>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Times New Roman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 振聪</dc:creator>
  <cp:lastModifiedBy>Happy</cp:lastModifiedBy>
  <cp:revision>9</cp:revision>
  <dcterms:created xsi:type="dcterms:W3CDTF">2026-03-05T05:48:00Z</dcterms:created>
  <dcterms:modified xsi:type="dcterms:W3CDTF">2013-01-13T18:57:26Z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BE7417A6A2FD4A99A0D858B3B5878CBD_13</vt:lpwstr>
  </property>
</Properties>
</file>