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 varScale="1">
        <p:scale>
          <a:sx n="72" d="100"/>
          <a:sy n="72" d="100"/>
        </p:scale>
        <p:origin x="929" y="2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精通                     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1163" y="821136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卷子期中模拟测试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186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493222" y="4496047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29" y="4836536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839655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0" y="668872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/>
              <a:t>Cloud.DARNtech.</a:t>
            </a:r>
            <a:r>
              <a:rPr lang="en-US" altLang="zh-CN" sz="500" dirty="0"/>
              <a:t>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503669" y="2821536"/>
            <a:ext cx="6118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默写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u5u6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单词（可打印，改错）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两张小卷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复习被动语态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497236" y="5160156"/>
            <a:ext cx="344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卷子完成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451163" y="4442945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名校课堂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40~45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09004" y="5621821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历史：卷子写完，不写作文，回家批改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54676" y="1545358"/>
            <a:ext cx="7120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完成群里的作业（老师发了）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积累本完成第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期（具体要求一会说）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完成托管卷子的剩余部分</a:t>
            </a:r>
            <a:endParaRPr lang="en-US" altLang="zh-CN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497236" y="6144079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政治：下发的去年中考试题的第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题（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）完成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8368</TotalTime>
  <Words>235</Words>
  <Application>Microsoft Office PowerPoint</Application>
  <PresentationFormat>宽屏</PresentationFormat>
  <Paragraphs>33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Aptos</vt:lpstr>
      <vt:lpstr>Aptos Display</vt:lpstr>
      <vt:lpstr>Arial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329</cp:revision>
  <dcterms:created xsi:type="dcterms:W3CDTF">2025-09-01T08:20:00Z</dcterms:created>
  <dcterms:modified xsi:type="dcterms:W3CDTF">2025-11-07T11:32:09Z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