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29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63.beimokj.com/" TargetMode="External"/><Relationship Id="rId5" Type="http://schemas.openxmlformats.org/officeDocument/2006/relationships/hyperlink" Target="http://www.darntech.net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64980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07</a:t>
            </a:r>
            <a:r>
              <a:rPr lang="zh-CN" altLang="en-US" sz="3600" b="1" u="sng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67680" y="728823"/>
            <a:ext cx="5617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P155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1-4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P327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1-6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题）、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P328 T9 </a:t>
            </a:r>
          </a:p>
        </p:txBody>
      </p:sp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48505">
            <a:off x="7939799" y="3199517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795" y="3516357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40370" y="6708381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212285" y="1913663"/>
            <a:ext cx="779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:1.U9-U10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（语数英）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P116-117</a:t>
            </a: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一套人机对话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小卷一张（物化）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12285" y="5706279"/>
            <a:ext cx="10442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P273-277(4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9(1)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不写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无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无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65810" y="3341643"/>
            <a:ext cx="8827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</a:t>
            </a:r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复习手册专题五，六，七选择题（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语数英）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写完两张卷子并对答案</a:t>
            </a:r>
            <a:endParaRPr lang="en-US" altLang="zh-CN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ECE9215-E596-ADB8-CCAC-F9B250762315}"/>
              </a:ext>
            </a:extLst>
          </p:cNvPr>
          <p:cNvSpPr txBox="1"/>
          <p:nvPr/>
        </p:nvSpPr>
        <p:spPr>
          <a:xfrm>
            <a:off x="212285" y="4798745"/>
            <a:ext cx="3423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5783</TotalTime>
  <Words>149</Words>
  <Application>Microsoft Office PowerPoint</Application>
  <PresentationFormat>宽屏</PresentationFormat>
  <Paragraphs>19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157</cp:revision>
  <dcterms:created xsi:type="dcterms:W3CDTF">2023-07-25T04:44:55Z</dcterms:created>
  <dcterms:modified xsi:type="dcterms:W3CDTF">2026-04-07T10:44:50Z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