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9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2026/3/30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63.beimok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ntech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64980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lang="en-US" altLang="zh-CN" sz="4400" b="1" i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30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167680" y="722694"/>
            <a:ext cx="12024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lang="en-US" altLang="zh-CN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P213T1</a:t>
            </a:r>
            <a:r>
              <a:rPr lang="zh-CN" altLang="en-US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P214T3</a:t>
            </a:r>
            <a:r>
              <a:rPr lang="zh-CN" altLang="en-US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P215T6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505">
            <a:off x="16215574" y="4075599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2046" y="4273594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67680" y="1259940"/>
            <a:ext cx="10637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lang="en-US" altLang="zh-CN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97-98           5.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九年级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U3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U4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1+1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小卷（物化）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背话题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49  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　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带九年级的书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167680" y="4691853"/>
            <a:ext cx="729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诗歌卷完成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122104" y="2829600"/>
            <a:ext cx="88278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总复习手册第十五单元选择和材料（语数英）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2.I,don’t,know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（物化）？？？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lang="zh-CN" altLang="en-US" sz="2400" b="1" noProof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做卷子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85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485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485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485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2586</TotalTime>
  <Words>124</Words>
  <Application>Microsoft Office PowerPoint</Application>
  <PresentationFormat>宽屏</PresentationFormat>
  <Paragraphs>16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69</cp:revision>
  <dcterms:created xsi:type="dcterms:W3CDTF">2023-07-25T04:44:55Z</dcterms:created>
  <dcterms:modified xsi:type="dcterms:W3CDTF">2026-03-30T10:52:43Z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