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9" r:id="rId2"/>
  </p:sldIdLst>
  <p:sldSz cx="12192000" cy="6858000"/>
  <p:notesSz cx="6858000" cy="9144000"/>
  <p:custDataLst>
    <p:tags r:id="rId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656" autoAdjust="0"/>
  </p:normalViewPr>
  <p:slideViewPr>
    <p:cSldViewPr snapToGrid="0">
      <p:cViewPr varScale="1">
        <p:scale>
          <a:sx n="75" d="100"/>
          <a:sy n="75" d="100"/>
        </p:scale>
        <p:origin x="799" y="3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F3E069-9FE4-4AB0-AFA8-1A8BD0245F60}" type="datetimeFigureOut">
              <a:rPr lang="zh-CN" altLang="en-US" smtClean="0"/>
              <a:t>2025/10/11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93D8FD-EE97-4BDD-A67F-A0BAFE2E569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1898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3D8FD-EE97-4BDD-A67F-A0BAFE2E569E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2025/10/11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C760C-B793-46FF-9041-DD54BE01626D}" type="datetimeFigureOut">
              <a:rPr lang="zh-CN" altLang="en-US" smtClean="0"/>
              <a:t>2025/10/11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815161" y="101382"/>
            <a:ext cx="905351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/>
              <a:t>九年级</a:t>
            </a:r>
            <a:r>
              <a:rPr lang="en-US" altLang="zh-CN" sz="3600" dirty="0"/>
              <a:t>10</a:t>
            </a:r>
            <a:r>
              <a:rPr lang="zh-CN" altLang="en-US" sz="3600" dirty="0"/>
              <a:t>班</a:t>
            </a:r>
            <a:r>
              <a:rPr lang="en-US" altLang="zh-CN" sz="3600" dirty="0"/>
              <a:t>10.10</a:t>
            </a:r>
            <a:r>
              <a:rPr lang="zh-CN" altLang="en-US" sz="3600" dirty="0"/>
              <a:t>作业登记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-20231" y="746542"/>
            <a:ext cx="12192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语文：</a:t>
            </a:r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、上交本总结课上的七个故事</a:t>
            </a:r>
            <a:endParaRPr lang="en-US" altLang="zh-CN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</a:t>
            </a:r>
            <a:r>
              <a:rPr lang="zh-CN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故事：</a:t>
            </a:r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</a:t>
            </a:r>
            <a:r>
              <a:rPr lang="zh-CN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鲁智深拳打镇关西</a:t>
            </a:r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</a:t>
            </a:r>
            <a:r>
              <a:rPr lang="zh-CN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鲁智深大闹五台山</a:t>
            </a:r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</a:t>
            </a:r>
            <a:r>
              <a:rPr lang="zh-CN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花和尚大闹桃花林</a:t>
            </a:r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</a:t>
            </a:r>
            <a:r>
              <a:rPr lang="zh-CN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鲁智深火烧瓦罐寺</a:t>
            </a:r>
            <a:endParaRPr lang="en-US" altLang="zh-CN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5.</a:t>
            </a:r>
            <a:r>
              <a:rPr lang="zh-CN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鲁智深倒拔 垂杨柳</a:t>
            </a:r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</a:t>
            </a:r>
            <a:r>
              <a:rPr lang="zh-CN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鲁智深大闹野猪林</a:t>
            </a:r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</a:t>
            </a:r>
            <a:r>
              <a:rPr lang="zh-CN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杨志平智取生辰纲</a:t>
            </a:r>
            <a:endParaRPr lang="en-US" altLang="zh-CN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2</a:t>
            </a:r>
            <a:r>
              <a:rPr lang="zh-CN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、改作文</a:t>
            </a:r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zh-CN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改四处</a:t>
            </a:r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3</a:t>
            </a:r>
            <a:r>
              <a:rPr lang="zh-CN" altLang="en-US"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、卷子错的生字，默写，改错并贴在卷子上</a:t>
            </a:r>
            <a:endParaRPr lang="en-US" altLang="zh-CN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数学：</a:t>
            </a:r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、月考错计算的做学案</a:t>
            </a:r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P53-54</a:t>
            </a:r>
          </a:p>
          <a:p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      2</a:t>
            </a:r>
            <a:r>
              <a:rPr lang="zh-CN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、同步第二章整理与复习</a:t>
            </a:r>
            <a:endParaRPr lang="en-US" altLang="zh-CN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</a:t>
            </a:r>
            <a:r>
              <a:rPr lang="zh-CN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</a:t>
            </a:r>
            <a:r>
              <a:rPr lang="zh-CN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、学案</a:t>
            </a:r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P52</a:t>
            </a:r>
            <a:r>
              <a:rPr lang="zh-CN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（所有题写在学案上）</a:t>
            </a:r>
            <a:endParaRPr lang="en-US" altLang="zh-CN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英语：</a:t>
            </a:r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、听写改错（上交）</a:t>
            </a:r>
            <a:endParaRPr lang="en-US" altLang="zh-CN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2</a:t>
            </a:r>
            <a:r>
              <a:rPr lang="zh-CN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、上交：</a:t>
            </a:r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P28-32</a:t>
            </a:r>
            <a:r>
              <a:rPr lang="zh-CN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单词</a:t>
            </a:r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2+1</a:t>
            </a:r>
            <a:r>
              <a:rPr lang="zh-CN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背过</a:t>
            </a:r>
            <a:endParaRPr lang="en-US" altLang="zh-CN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3</a:t>
            </a:r>
            <a:r>
              <a:rPr lang="zh-CN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、用</a:t>
            </a:r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used to….but now </a:t>
            </a:r>
            <a:r>
              <a:rPr lang="zh-CN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造</a:t>
            </a:r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zh-CN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个句子（外貌，性格，爱好）</a:t>
            </a:r>
            <a:endParaRPr lang="en-US" altLang="zh-CN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      4</a:t>
            </a:r>
            <a:r>
              <a:rPr lang="zh-CN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</a:t>
            </a:r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《</a:t>
            </a:r>
            <a:r>
              <a:rPr lang="zh-CN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中考档案</a:t>
            </a:r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》44-467</a:t>
            </a:r>
          </a:p>
          <a:p>
            <a:r>
              <a:rPr lang="zh-CN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化学：</a:t>
            </a:r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、月考卷子把答案写在原卷上</a:t>
            </a:r>
            <a:endParaRPr lang="en-US" altLang="zh-CN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物理：</a:t>
            </a:r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</a:t>
            </a:r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P53—54</a:t>
            </a:r>
            <a:r>
              <a:rPr lang="zh-CN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（达标检测）</a:t>
            </a:r>
            <a:endParaRPr lang="en-US" altLang="zh-CN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2</a:t>
            </a:r>
            <a:r>
              <a:rPr lang="zh-CN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、小卷一张</a:t>
            </a:r>
            <a:endParaRPr lang="en-US" altLang="zh-CN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历史：</a:t>
            </a:r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、没</a:t>
            </a:r>
            <a:r>
              <a:rPr lang="zh-CN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</a:rPr>
              <a:t>上课 没有作业</a:t>
            </a:r>
            <a:endParaRPr lang="en-US" altLang="zh-CN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00"/>
              </a:highlight>
            </a:endParaRPr>
          </a:p>
          <a:p>
            <a:r>
              <a:rPr lang="zh-CN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政治：</a:t>
            </a:r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、背法治的作用</a:t>
            </a:r>
            <a:endParaRPr lang="en-US" altLang="zh-CN" sz="2000" b="1" dirty="0"/>
          </a:p>
          <a:p>
            <a:r>
              <a:rPr lang="en-US" altLang="zh-CN" sz="2000" b="1" dirty="0"/>
              <a:t>~~~~~~~~~~~~~~~~~~~~~~~~~~~~~~~~~~~~~~~~~~~~~~~~~~~~~~~~~~~~~~~~~~~~~~~~</a:t>
            </a:r>
          </a:p>
        </p:txBody>
      </p:sp>
      <p:pic>
        <p:nvPicPr>
          <p:cNvPr id="15" name="图形 14" descr="亚洲 纯色填充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34141" y="3456108"/>
            <a:ext cx="1635094" cy="1635094"/>
          </a:xfrm>
          <a:prstGeom prst="rect">
            <a:avLst/>
          </a:prstGeom>
        </p:spPr>
      </p:pic>
      <p:pic>
        <p:nvPicPr>
          <p:cNvPr id="6" name="图片 5" descr="卡通人物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9019" y="5061071"/>
            <a:ext cx="2964181" cy="1714575"/>
          </a:xfrm>
          <a:prstGeom prst="rect">
            <a:avLst/>
          </a:prstGeom>
        </p:spPr>
      </p:pic>
      <p:pic>
        <p:nvPicPr>
          <p:cNvPr id="10" name="图片 9" descr="电脑的屏幕&#10;&#10;AI 生成的内容可能不正确。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789" y="5246276"/>
            <a:ext cx="2562640" cy="1482311"/>
          </a:xfrm>
          <a:prstGeom prst="rect">
            <a:avLst/>
          </a:prstGeom>
        </p:spPr>
      </p:pic>
      <p:pic>
        <p:nvPicPr>
          <p:cNvPr id="5" name="图形 4" descr="没有手机 轮廓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801469" y="4176802"/>
            <a:ext cx="914400" cy="914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DcyYjFkODM3OTU3ZTRmNGI1NTVkNDg2MDcyOWM2MmMifQ=="/>
</p:tagLst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1991</TotalTime>
  <Words>229</Words>
  <Application>Microsoft Office PowerPoint</Application>
  <PresentationFormat>宽屏</PresentationFormat>
  <Paragraphs>21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Aptos</vt:lpstr>
      <vt:lpstr>Aptos Display</vt:lpstr>
      <vt:lpstr>Arial</vt:lpstr>
      <vt:lpstr>Office Theme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11 11</cp:lastModifiedBy>
  <cp:revision>226</cp:revision>
  <dcterms:created xsi:type="dcterms:W3CDTF">2025-09-01T08:20:00Z</dcterms:created>
  <dcterms:modified xsi:type="dcterms:W3CDTF">2025-10-11T11:31:44Z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416CD012FBF44691AAF23A499B16B1EE_12</vt:lpwstr>
  </property>
  <property fmtid="{D5CDD505-2E9C-101B-9397-08002B2CF9AE}" pid="3" name="KSOProductBuildVer">
    <vt:lpwstr>2052-12.1.0.18276</vt:lpwstr>
  </property>
</Properties>
</file>