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53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31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2694"/>
            <a:ext cx="12024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P213 T1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P214 T3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P215 T6</a:t>
            </a: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7680" y="1259940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背话题本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两套人机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讲练本Ｐ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97--98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带九年级的书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122104" y="4168427"/>
            <a:ext cx="729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诗歌卷完成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22104" y="2829600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两张卷子写完，明天收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·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noProof="0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做卷子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4067</TotalTime>
  <Words>104</Words>
  <Application>Microsoft Office PowerPoint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75</cp:revision>
  <dcterms:created xsi:type="dcterms:W3CDTF">2023-07-25T04:44:55Z</dcterms:created>
  <dcterms:modified xsi:type="dcterms:W3CDTF">2026-03-31T11:34:40Z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