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361" r:id="rId3"/>
    <p:sldId id="362" r:id="rId4"/>
    <p:sldId id="257" r:id="rId5"/>
    <p:sldId id="258" r:id="rId7"/>
    <p:sldId id="311" r:id="rId8"/>
    <p:sldId id="259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357" r:id="rId18"/>
    <p:sldId id="360" r:id="rId19"/>
    <p:sldId id="270" r:id="rId20"/>
    <p:sldId id="271" r:id="rId21"/>
    <p:sldId id="272" r:id="rId22"/>
    <p:sldId id="273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4" r:id="rId49"/>
    <p:sldId id="305" r:id="rId50"/>
    <p:sldId id="306" r:id="rId51"/>
    <p:sldId id="307" r:id="rId52"/>
    <p:sldId id="301" r:id="rId53"/>
    <p:sldId id="302" r:id="rId54"/>
    <p:sldId id="303" r:id="rId55"/>
  </p:sldIdLst>
  <p:sldSz cx="12192000" cy="6858000"/>
  <p:notesSz cx="6858000" cy="9144000"/>
  <p:custDataLst>
    <p:tags r:id="rId5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3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9" Type="http://schemas.openxmlformats.org/officeDocument/2006/relationships/tags" Target="tags/tag564.xml"/><Relationship Id="rId58" Type="http://schemas.openxmlformats.org/officeDocument/2006/relationships/tableStyles" Target="tableStyles.xml"/><Relationship Id="rId57" Type="http://schemas.openxmlformats.org/officeDocument/2006/relationships/viewProps" Target="viewProps.xml"/><Relationship Id="rId56" Type="http://schemas.openxmlformats.org/officeDocument/2006/relationships/presProps" Target="presProps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openxmlformats.org/officeDocument/2006/relationships/tags" Target="../tags/tag563.xml"/><Relationship Id="rId5" Type="http://schemas.openxmlformats.org/officeDocument/2006/relationships/tags" Target="../tags/tag562.xml"/><Relationship Id="rId4" Type="http://schemas.openxmlformats.org/officeDocument/2006/relationships/tags" Target="../tags/tag561.xml"/><Relationship Id="rId3" Type="http://schemas.openxmlformats.org/officeDocument/2006/relationships/tags" Target="../tags/tag560.xml"/><Relationship Id="rId2" Type="http://schemas.openxmlformats.org/officeDocument/2006/relationships/tags" Target="../tags/tag559.xml"/><Relationship Id="rId1" Type="http://schemas.openxmlformats.org/officeDocument/2006/relationships/tags" Target="../tags/tag55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5" Type="http://schemas.openxmlformats.org/officeDocument/2006/relationships/tags" Target="../tags/tag90.xml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4" Type="http://schemas.openxmlformats.org/officeDocument/2006/relationships/tags" Target="../tags/tag108.xml"/><Relationship Id="rId3" Type="http://schemas.openxmlformats.org/officeDocument/2006/relationships/tags" Target="../tags/tag107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4" Type="http://schemas.openxmlformats.org/officeDocument/2006/relationships/tags" Target="../tags/tag115.xml"/><Relationship Id="rId3" Type="http://schemas.openxmlformats.org/officeDocument/2006/relationships/tags" Target="../tags/tag114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5" Type="http://schemas.openxmlformats.org/officeDocument/2006/relationships/tags" Target="../tags/tag169.xml"/><Relationship Id="rId4" Type="http://schemas.openxmlformats.org/officeDocument/2006/relationships/tags" Target="../tags/tag168.xml"/><Relationship Id="rId3" Type="http://schemas.openxmlformats.org/officeDocument/2006/relationships/tags" Target="../tags/tag167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5" Type="http://schemas.openxmlformats.org/officeDocument/2006/relationships/tags" Target="../tags/tag185.xml"/><Relationship Id="rId4" Type="http://schemas.openxmlformats.org/officeDocument/2006/relationships/tags" Target="../tags/tag184.xml"/><Relationship Id="rId3" Type="http://schemas.openxmlformats.org/officeDocument/2006/relationships/tags" Target="../tags/tag183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5" Type="http://schemas.openxmlformats.org/officeDocument/2006/relationships/tags" Target="../tags/tag205.xml"/><Relationship Id="rId4" Type="http://schemas.openxmlformats.org/officeDocument/2006/relationships/tags" Target="../tags/tag204.xml"/><Relationship Id="rId3" Type="http://schemas.openxmlformats.org/officeDocument/2006/relationships/tags" Target="../tags/tag203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5" Type="http://schemas.openxmlformats.org/officeDocument/2006/relationships/tags" Target="../tags/tag220.xml"/><Relationship Id="rId4" Type="http://schemas.openxmlformats.org/officeDocument/2006/relationships/tags" Target="../tags/tag219.xml"/><Relationship Id="rId3" Type="http://schemas.openxmlformats.org/officeDocument/2006/relationships/tags" Target="../tags/tag218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5" Type="http://schemas.openxmlformats.org/officeDocument/2006/relationships/tags" Target="../tags/tag235.xml"/><Relationship Id="rId4" Type="http://schemas.openxmlformats.org/officeDocument/2006/relationships/tags" Target="../tags/tag234.xml"/><Relationship Id="rId3" Type="http://schemas.openxmlformats.org/officeDocument/2006/relationships/tags" Target="../tags/tag233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5" Type="http://schemas.openxmlformats.org/officeDocument/2006/relationships/tags" Target="../tags/tag273.xml"/><Relationship Id="rId4" Type="http://schemas.openxmlformats.org/officeDocument/2006/relationships/tags" Target="../tags/tag272.xml"/><Relationship Id="rId3" Type="http://schemas.openxmlformats.org/officeDocument/2006/relationships/tags" Target="../tags/tag271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1.xml.rels><?xml version="1.0" encoding="UTF-8" standalone="yes"?>
<Relationships xmlns="http://schemas.openxmlformats.org/package/2006/relationships"><Relationship Id="rId5" Type="http://schemas.openxmlformats.org/officeDocument/2006/relationships/tags" Target="../tags/tag285.xml"/><Relationship Id="rId4" Type="http://schemas.openxmlformats.org/officeDocument/2006/relationships/tags" Target="../tags/tag284.xml"/><Relationship Id="rId3" Type="http://schemas.openxmlformats.org/officeDocument/2006/relationships/tags" Target="../tags/tag283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2.xml.rels><?xml version="1.0" encoding="UTF-8" standalone="yes"?>
<Relationships xmlns="http://schemas.openxmlformats.org/package/2006/relationships"><Relationship Id="rId5" Type="http://schemas.openxmlformats.org/officeDocument/2006/relationships/tags" Target="../tags/tag364.xml"/><Relationship Id="rId4" Type="http://schemas.openxmlformats.org/officeDocument/2006/relationships/tags" Target="../tags/tag363.xml"/><Relationship Id="rId3" Type="http://schemas.openxmlformats.org/officeDocument/2006/relationships/tags" Target="../tags/tag362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A67E127A-638D-4781-8916-7337BF8F4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设计意图：识记关于《孟子》的文学文化常识。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操作建议：课下注释有部分资料，故课下注释有的内容及学生学过的内容，可让学生回答并勾画在书上。课下注释没有且标红的内容，需要学生补充到课下注释。</a:t>
            </a:r>
            <a:endParaRPr lang="zh-CN" altLang="en-US">
              <a:sym typeface="+mn-ea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A67E127A-638D-4781-8916-7337BF8F4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A67E127A-638D-4781-8916-7337BF8F4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A67E127A-638D-4781-8916-7337BF8F4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A67E127A-638D-4781-8916-7337BF8F4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A67E127A-638D-4781-8916-7337BF8F4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A67E127A-638D-4781-8916-7337BF8F4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A67E127A-638D-4781-8916-7337BF8F4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A67E127A-638D-4781-8916-7337BF8F4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62.xml"/><Relationship Id="rId3" Type="http://schemas.openxmlformats.org/officeDocument/2006/relationships/image" Target="../media/image1.png"/><Relationship Id="rId2" Type="http://schemas.openxmlformats.org/officeDocument/2006/relationships/tags" Target="../tags/tag61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66.xml"/><Relationship Id="rId6" Type="http://schemas.openxmlformats.org/officeDocument/2006/relationships/image" Target="../media/image4.png"/><Relationship Id="rId5" Type="http://schemas.openxmlformats.org/officeDocument/2006/relationships/tags" Target="../tags/tag65.xml"/><Relationship Id="rId4" Type="http://schemas.openxmlformats.org/officeDocument/2006/relationships/image" Target="../media/image3.png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0f0e00712fb077a954c7d33be41d702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b="56244"/>
          <a:stretch>
            <a:fillRect/>
          </a:stretch>
        </p:blipFill>
        <p:spPr>
          <a:xfrm>
            <a:off x="0" y="4147459"/>
            <a:ext cx="12192000" cy="27105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14" t="5460" r="9390" b="5203"/>
          <a:stretch>
            <a:fillRect/>
          </a:stretch>
        </p:blipFill>
        <p:spPr bwMode="auto">
          <a:xfrm>
            <a:off x="11038417" y="5149851"/>
            <a:ext cx="1153583" cy="1627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 rot="5400000">
            <a:off x="122767" y="-364067"/>
            <a:ext cx="1670051" cy="1915584"/>
            <a:chOff x="3668724" y="1507724"/>
            <a:chExt cx="4868459" cy="5272906"/>
          </a:xfrm>
        </p:grpSpPr>
        <p:pic>
          <p:nvPicPr>
            <p:cNvPr id="7" name="图片 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716" b="12071"/>
            <a:stretch>
              <a:fillRect/>
            </a:stretch>
          </p:blipFill>
          <p:spPr bwMode="auto">
            <a:xfrm>
              <a:off x="4684848" y="1507724"/>
              <a:ext cx="3852335" cy="5272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7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305" t="49103" r="84631" b="25987"/>
            <a:stretch>
              <a:fillRect/>
            </a:stretch>
          </p:blipFill>
          <p:spPr bwMode="auto">
            <a:xfrm>
              <a:off x="3784838" y="4756223"/>
              <a:ext cx="1065321" cy="1493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305" t="49103" r="84631" b="25987"/>
            <a:stretch>
              <a:fillRect/>
            </a:stretch>
          </p:blipFill>
          <p:spPr bwMode="auto">
            <a:xfrm>
              <a:off x="3668724" y="5158181"/>
              <a:ext cx="1065321" cy="1493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5" Type="http://schemas.openxmlformats.org/officeDocument/2006/relationships/theme" Target="../theme/theme1.xml"/><Relationship Id="rId24" Type="http://schemas.openxmlformats.org/officeDocument/2006/relationships/tags" Target="../tags/tag73.xml"/><Relationship Id="rId23" Type="http://schemas.openxmlformats.org/officeDocument/2006/relationships/image" Target="file:///D:\qq&#25991;&#20214;\712321467\Image\C2C\Image2\%7b75232B38-A165-1FB7-499C-2E1C792CACB5%7d.png" TargetMode="External"/><Relationship Id="rId22" Type="http://schemas.openxmlformats.org/officeDocument/2006/relationships/image" Target="../media/image5.png"/><Relationship Id="rId21" Type="http://schemas.openxmlformats.org/officeDocument/2006/relationships/tags" Target="../tags/tag72.xml"/><Relationship Id="rId20" Type="http://schemas.openxmlformats.org/officeDocument/2006/relationships/tags" Target="../tags/tag71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70.xml"/><Relationship Id="rId18" Type="http://schemas.openxmlformats.org/officeDocument/2006/relationships/tags" Target="../tags/tag69.xml"/><Relationship Id="rId17" Type="http://schemas.openxmlformats.org/officeDocument/2006/relationships/tags" Target="../tags/tag68.xml"/><Relationship Id="rId16" Type="http://schemas.openxmlformats.org/officeDocument/2006/relationships/tags" Target="../tags/tag67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 r:link="rId23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  <p:custDataLst>
      <p:tags r:id="rId2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81.xml"/><Relationship Id="rId8" Type="http://schemas.openxmlformats.org/officeDocument/2006/relationships/tags" Target="../tags/tag80.xml"/><Relationship Id="rId7" Type="http://schemas.openxmlformats.org/officeDocument/2006/relationships/tags" Target="../tags/tag79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image" Target="../media/image6.png"/><Relationship Id="rId2" Type="http://schemas.openxmlformats.org/officeDocument/2006/relationships/tags" Target="../tags/tag75.xml"/><Relationship Id="rId19" Type="http://schemas.openxmlformats.org/officeDocument/2006/relationships/notesSlide" Target="../notesSlides/notesSlide1.xml"/><Relationship Id="rId18" Type="http://schemas.openxmlformats.org/officeDocument/2006/relationships/slideLayout" Target="../slideLayouts/slideLayout12.xml"/><Relationship Id="rId17" Type="http://schemas.openxmlformats.org/officeDocument/2006/relationships/tags" Target="../tags/tag87.xml"/><Relationship Id="rId16" Type="http://schemas.openxmlformats.org/officeDocument/2006/relationships/tags" Target="../tags/tag86.xml"/><Relationship Id="rId15" Type="http://schemas.openxmlformats.org/officeDocument/2006/relationships/tags" Target="../tags/tag85.xml"/><Relationship Id="rId14" Type="http://schemas.openxmlformats.org/officeDocument/2006/relationships/tags" Target="../tags/tag84.xml"/><Relationship Id="rId13" Type="http://schemas.microsoft.com/office/2007/relationships/hdphoto" Target="../media/image8.wdp"/><Relationship Id="rId12" Type="http://schemas.openxmlformats.org/officeDocument/2006/relationships/image" Target="../media/image7.png"/><Relationship Id="rId11" Type="http://schemas.openxmlformats.org/officeDocument/2006/relationships/tags" Target="../tags/tag83.xml"/><Relationship Id="rId10" Type="http://schemas.openxmlformats.org/officeDocument/2006/relationships/tags" Target="../tags/tag82.xml"/><Relationship Id="rId1" Type="http://schemas.openxmlformats.org/officeDocument/2006/relationships/tags" Target="../tags/tag74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microsoft.com/office/2007/relationships/hdphoto" Target="../media/image11.wdp"/><Relationship Id="rId7" Type="http://schemas.openxmlformats.org/officeDocument/2006/relationships/image" Target="../media/image10.png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image" Target="../media/image9.png"/><Relationship Id="rId2" Type="http://schemas.openxmlformats.org/officeDocument/2006/relationships/tags" Target="../tags/tag92.xml"/><Relationship Id="rId14" Type="http://schemas.openxmlformats.org/officeDocument/2006/relationships/notesSlide" Target="../notesSlides/notesSlide2.xml"/><Relationship Id="rId13" Type="http://schemas.openxmlformats.org/officeDocument/2006/relationships/slideLayout" Target="../slideLayouts/slideLayout12.xml"/><Relationship Id="rId12" Type="http://schemas.openxmlformats.org/officeDocument/2006/relationships/image" Target="../media/image12.png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tags" Target="../tags/tag9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06.xml"/><Relationship Id="rId8" Type="http://schemas.microsoft.com/office/2007/relationships/hdphoto" Target="../media/image11.wdp"/><Relationship Id="rId7" Type="http://schemas.openxmlformats.org/officeDocument/2006/relationships/image" Target="../media/image10.png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4" Type="http://schemas.openxmlformats.org/officeDocument/2006/relationships/tags" Target="../tags/tag103.xml"/><Relationship Id="rId3" Type="http://schemas.openxmlformats.org/officeDocument/2006/relationships/image" Target="../media/image9.png"/><Relationship Id="rId2" Type="http://schemas.openxmlformats.org/officeDocument/2006/relationships/tags" Target="../tags/tag102.xml"/><Relationship Id="rId12" Type="http://schemas.openxmlformats.org/officeDocument/2006/relationships/notesSlide" Target="../notesSlides/notesSlide3.xml"/><Relationship Id="rId11" Type="http://schemas.openxmlformats.org/officeDocument/2006/relationships/slideLayout" Target="../slideLayouts/slideLayout12.xml"/><Relationship Id="rId10" Type="http://schemas.openxmlformats.org/officeDocument/2006/relationships/image" Target="../media/image12.png"/><Relationship Id="rId1" Type="http://schemas.openxmlformats.org/officeDocument/2006/relationships/tags" Target="../tags/tag10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13.png"/><Relationship Id="rId6" Type="http://schemas.openxmlformats.org/officeDocument/2006/relationships/tags" Target="../tags/tag113.xml"/><Relationship Id="rId5" Type="http://schemas.openxmlformats.org/officeDocument/2006/relationships/tags" Target="../tags/tag112.xml"/><Relationship Id="rId4" Type="http://schemas.openxmlformats.org/officeDocument/2006/relationships/image" Target="../media/image9.png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tags" Target="../tags/tag109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9.xml"/><Relationship Id="rId4" Type="http://schemas.openxmlformats.org/officeDocument/2006/relationships/image" Target="../media/image14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tags" Target="../tags/tag116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28.xml"/><Relationship Id="rId8" Type="http://schemas.openxmlformats.org/officeDocument/2006/relationships/tags" Target="../tags/tag127.xml"/><Relationship Id="rId7" Type="http://schemas.openxmlformats.org/officeDocument/2006/relationships/tags" Target="../tags/tag126.xml"/><Relationship Id="rId6" Type="http://schemas.openxmlformats.org/officeDocument/2006/relationships/tags" Target="../tags/tag125.xml"/><Relationship Id="rId5" Type="http://schemas.openxmlformats.org/officeDocument/2006/relationships/tags" Target="../tags/tag124.xml"/><Relationship Id="rId4" Type="http://schemas.openxmlformats.org/officeDocument/2006/relationships/tags" Target="../tags/tag123.xml"/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4" Type="http://schemas.openxmlformats.org/officeDocument/2006/relationships/slideLayout" Target="../slideLayouts/slideLayout7.xml"/><Relationship Id="rId13" Type="http://schemas.openxmlformats.org/officeDocument/2006/relationships/tags" Target="../tags/tag131.xml"/><Relationship Id="rId12" Type="http://schemas.openxmlformats.org/officeDocument/2006/relationships/image" Target="../media/image9.png"/><Relationship Id="rId11" Type="http://schemas.openxmlformats.org/officeDocument/2006/relationships/tags" Target="../tags/tag130.xml"/><Relationship Id="rId10" Type="http://schemas.openxmlformats.org/officeDocument/2006/relationships/tags" Target="../tags/tag129.xml"/><Relationship Id="rId1" Type="http://schemas.openxmlformats.org/officeDocument/2006/relationships/tags" Target="../tags/tag120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40.xml"/><Relationship Id="rId8" Type="http://schemas.openxmlformats.org/officeDocument/2006/relationships/tags" Target="../tags/tag139.xml"/><Relationship Id="rId7" Type="http://schemas.openxmlformats.org/officeDocument/2006/relationships/tags" Target="../tags/tag138.xml"/><Relationship Id="rId6" Type="http://schemas.openxmlformats.org/officeDocument/2006/relationships/tags" Target="../tags/tag137.xml"/><Relationship Id="rId5" Type="http://schemas.openxmlformats.org/officeDocument/2006/relationships/tags" Target="../tags/tag136.xml"/><Relationship Id="rId4" Type="http://schemas.openxmlformats.org/officeDocument/2006/relationships/tags" Target="../tags/tag135.xml"/><Relationship Id="rId3" Type="http://schemas.openxmlformats.org/officeDocument/2006/relationships/tags" Target="../tags/tag134.xml"/><Relationship Id="rId2" Type="http://schemas.openxmlformats.org/officeDocument/2006/relationships/tags" Target="../tags/tag133.xml"/><Relationship Id="rId14" Type="http://schemas.openxmlformats.org/officeDocument/2006/relationships/slideLayout" Target="../slideLayouts/slideLayout7.xml"/><Relationship Id="rId13" Type="http://schemas.openxmlformats.org/officeDocument/2006/relationships/tags" Target="../tags/tag143.xml"/><Relationship Id="rId12" Type="http://schemas.openxmlformats.org/officeDocument/2006/relationships/image" Target="../media/image9.png"/><Relationship Id="rId11" Type="http://schemas.openxmlformats.org/officeDocument/2006/relationships/tags" Target="../tags/tag142.xml"/><Relationship Id="rId10" Type="http://schemas.openxmlformats.org/officeDocument/2006/relationships/tags" Target="../tags/tag141.xml"/><Relationship Id="rId1" Type="http://schemas.openxmlformats.org/officeDocument/2006/relationships/tags" Target="../tags/tag13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52.xml"/><Relationship Id="rId8" Type="http://schemas.openxmlformats.org/officeDocument/2006/relationships/tags" Target="../tags/tag151.xml"/><Relationship Id="rId7" Type="http://schemas.openxmlformats.org/officeDocument/2006/relationships/tags" Target="../tags/tag150.xml"/><Relationship Id="rId6" Type="http://schemas.openxmlformats.org/officeDocument/2006/relationships/tags" Target="../tags/tag149.xml"/><Relationship Id="rId5" Type="http://schemas.openxmlformats.org/officeDocument/2006/relationships/tags" Target="../tags/tag148.xml"/><Relationship Id="rId4" Type="http://schemas.openxmlformats.org/officeDocument/2006/relationships/tags" Target="../tags/tag147.xml"/><Relationship Id="rId3" Type="http://schemas.openxmlformats.org/officeDocument/2006/relationships/tags" Target="../tags/tag146.xml"/><Relationship Id="rId2" Type="http://schemas.openxmlformats.org/officeDocument/2006/relationships/tags" Target="../tags/tag145.xml"/><Relationship Id="rId12" Type="http://schemas.openxmlformats.org/officeDocument/2006/relationships/slideLayout" Target="../slideLayouts/slideLayout7.xml"/><Relationship Id="rId11" Type="http://schemas.openxmlformats.org/officeDocument/2006/relationships/tags" Target="../tags/tag153.xml"/><Relationship Id="rId10" Type="http://schemas.openxmlformats.org/officeDocument/2006/relationships/image" Target="../media/image9.png"/><Relationship Id="rId1" Type="http://schemas.openxmlformats.org/officeDocument/2006/relationships/tags" Target="../tags/tag144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62.xml"/><Relationship Id="rId8" Type="http://schemas.openxmlformats.org/officeDocument/2006/relationships/tags" Target="../tags/tag161.xml"/><Relationship Id="rId7" Type="http://schemas.openxmlformats.org/officeDocument/2006/relationships/tags" Target="../tags/tag160.xml"/><Relationship Id="rId6" Type="http://schemas.openxmlformats.org/officeDocument/2006/relationships/tags" Target="../tags/tag159.xml"/><Relationship Id="rId5" Type="http://schemas.openxmlformats.org/officeDocument/2006/relationships/tags" Target="../tags/tag158.xml"/><Relationship Id="rId4" Type="http://schemas.openxmlformats.org/officeDocument/2006/relationships/tags" Target="../tags/tag157.xml"/><Relationship Id="rId3" Type="http://schemas.openxmlformats.org/officeDocument/2006/relationships/tags" Target="../tags/tag156.xml"/><Relationship Id="rId2" Type="http://schemas.openxmlformats.org/officeDocument/2006/relationships/tags" Target="../tags/tag155.xml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166.xml"/><Relationship Id="rId13" Type="http://schemas.openxmlformats.org/officeDocument/2006/relationships/image" Target="../media/image9.png"/><Relationship Id="rId12" Type="http://schemas.openxmlformats.org/officeDocument/2006/relationships/tags" Target="../tags/tag165.xml"/><Relationship Id="rId11" Type="http://schemas.openxmlformats.org/officeDocument/2006/relationships/tags" Target="../tags/tag164.xml"/><Relationship Id="rId10" Type="http://schemas.openxmlformats.org/officeDocument/2006/relationships/tags" Target="../tags/tag163.xml"/><Relationship Id="rId1" Type="http://schemas.openxmlformats.org/officeDocument/2006/relationships/tags" Target="../tags/tag154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78.xml"/><Relationship Id="rId8" Type="http://schemas.openxmlformats.org/officeDocument/2006/relationships/tags" Target="../tags/tag177.xml"/><Relationship Id="rId7" Type="http://schemas.openxmlformats.org/officeDocument/2006/relationships/tags" Target="../tags/tag176.xml"/><Relationship Id="rId6" Type="http://schemas.openxmlformats.org/officeDocument/2006/relationships/tags" Target="../tags/tag175.xml"/><Relationship Id="rId5" Type="http://schemas.openxmlformats.org/officeDocument/2006/relationships/tags" Target="../tags/tag174.xml"/><Relationship Id="rId4" Type="http://schemas.openxmlformats.org/officeDocument/2006/relationships/tags" Target="../tags/tag173.xml"/><Relationship Id="rId3" Type="http://schemas.openxmlformats.org/officeDocument/2006/relationships/tags" Target="../tags/tag172.xml"/><Relationship Id="rId2" Type="http://schemas.openxmlformats.org/officeDocument/2006/relationships/tags" Target="../tags/tag171.xml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182.xml"/><Relationship Id="rId13" Type="http://schemas.openxmlformats.org/officeDocument/2006/relationships/image" Target="../media/image9.png"/><Relationship Id="rId12" Type="http://schemas.openxmlformats.org/officeDocument/2006/relationships/tags" Target="../tags/tag181.xml"/><Relationship Id="rId11" Type="http://schemas.openxmlformats.org/officeDocument/2006/relationships/tags" Target="../tags/tag180.xml"/><Relationship Id="rId10" Type="http://schemas.openxmlformats.org/officeDocument/2006/relationships/tags" Target="../tags/tag179.xml"/><Relationship Id="rId1" Type="http://schemas.openxmlformats.org/officeDocument/2006/relationships/tags" Target="../tags/tag170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194.xml"/><Relationship Id="rId8" Type="http://schemas.openxmlformats.org/officeDocument/2006/relationships/tags" Target="../tags/tag193.xml"/><Relationship Id="rId7" Type="http://schemas.openxmlformats.org/officeDocument/2006/relationships/tags" Target="../tags/tag192.xml"/><Relationship Id="rId6" Type="http://schemas.openxmlformats.org/officeDocument/2006/relationships/tags" Target="../tags/tag191.xml"/><Relationship Id="rId5" Type="http://schemas.openxmlformats.org/officeDocument/2006/relationships/tags" Target="../tags/tag190.xml"/><Relationship Id="rId4" Type="http://schemas.openxmlformats.org/officeDocument/2006/relationships/tags" Target="../tags/tag189.xml"/><Relationship Id="rId3" Type="http://schemas.openxmlformats.org/officeDocument/2006/relationships/tags" Target="../tags/tag188.xml"/><Relationship Id="rId20" Type="http://schemas.openxmlformats.org/officeDocument/2006/relationships/notesSlide" Target="../notesSlides/notesSlide7.xml"/><Relationship Id="rId2" Type="http://schemas.openxmlformats.org/officeDocument/2006/relationships/tags" Target="../tags/tag187.xml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202.xml"/><Relationship Id="rId17" Type="http://schemas.openxmlformats.org/officeDocument/2006/relationships/image" Target="../media/image9.png"/><Relationship Id="rId16" Type="http://schemas.openxmlformats.org/officeDocument/2006/relationships/tags" Target="../tags/tag201.xml"/><Relationship Id="rId15" Type="http://schemas.openxmlformats.org/officeDocument/2006/relationships/tags" Target="../tags/tag200.xml"/><Relationship Id="rId14" Type="http://schemas.openxmlformats.org/officeDocument/2006/relationships/tags" Target="../tags/tag199.xml"/><Relationship Id="rId13" Type="http://schemas.openxmlformats.org/officeDocument/2006/relationships/tags" Target="../tags/tag198.xml"/><Relationship Id="rId12" Type="http://schemas.openxmlformats.org/officeDocument/2006/relationships/tags" Target="../tags/tag197.xml"/><Relationship Id="rId11" Type="http://schemas.openxmlformats.org/officeDocument/2006/relationships/tags" Target="../tags/tag196.xml"/><Relationship Id="rId10" Type="http://schemas.openxmlformats.org/officeDocument/2006/relationships/tags" Target="../tags/tag195.xml"/><Relationship Id="rId1" Type="http://schemas.openxmlformats.org/officeDocument/2006/relationships/tags" Target="../tags/tag186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14.xml"/><Relationship Id="rId8" Type="http://schemas.openxmlformats.org/officeDocument/2006/relationships/tags" Target="../tags/tag213.xml"/><Relationship Id="rId7" Type="http://schemas.openxmlformats.org/officeDocument/2006/relationships/tags" Target="../tags/tag212.xml"/><Relationship Id="rId6" Type="http://schemas.openxmlformats.org/officeDocument/2006/relationships/tags" Target="../tags/tag211.xml"/><Relationship Id="rId5" Type="http://schemas.openxmlformats.org/officeDocument/2006/relationships/tags" Target="../tags/tag210.xml"/><Relationship Id="rId4" Type="http://schemas.openxmlformats.org/officeDocument/2006/relationships/tags" Target="../tags/tag209.xml"/><Relationship Id="rId3" Type="http://schemas.openxmlformats.org/officeDocument/2006/relationships/tags" Target="../tags/tag208.xml"/><Relationship Id="rId2" Type="http://schemas.openxmlformats.org/officeDocument/2006/relationships/tags" Target="../tags/tag207.xml"/><Relationship Id="rId15" Type="http://schemas.openxmlformats.org/officeDocument/2006/relationships/notesSlide" Target="../notesSlides/notesSlide8.xml"/><Relationship Id="rId14" Type="http://schemas.openxmlformats.org/officeDocument/2006/relationships/slideLayout" Target="../slideLayouts/slideLayout7.xml"/><Relationship Id="rId13" Type="http://schemas.openxmlformats.org/officeDocument/2006/relationships/tags" Target="../tags/tag217.xml"/><Relationship Id="rId12" Type="http://schemas.openxmlformats.org/officeDocument/2006/relationships/image" Target="../media/image9.png"/><Relationship Id="rId11" Type="http://schemas.openxmlformats.org/officeDocument/2006/relationships/tags" Target="../tags/tag216.xml"/><Relationship Id="rId10" Type="http://schemas.openxmlformats.org/officeDocument/2006/relationships/tags" Target="../tags/tag215.xml"/><Relationship Id="rId1" Type="http://schemas.openxmlformats.org/officeDocument/2006/relationships/tags" Target="../tags/tag206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29.xml"/><Relationship Id="rId8" Type="http://schemas.openxmlformats.org/officeDocument/2006/relationships/tags" Target="../tags/tag228.xml"/><Relationship Id="rId7" Type="http://schemas.openxmlformats.org/officeDocument/2006/relationships/tags" Target="../tags/tag227.xml"/><Relationship Id="rId6" Type="http://schemas.openxmlformats.org/officeDocument/2006/relationships/tags" Target="../tags/tag226.xml"/><Relationship Id="rId5" Type="http://schemas.openxmlformats.org/officeDocument/2006/relationships/tags" Target="../tags/tag225.xml"/><Relationship Id="rId4" Type="http://schemas.openxmlformats.org/officeDocument/2006/relationships/tags" Target="../tags/tag224.xml"/><Relationship Id="rId3" Type="http://schemas.openxmlformats.org/officeDocument/2006/relationships/tags" Target="../tags/tag223.xml"/><Relationship Id="rId2" Type="http://schemas.openxmlformats.org/officeDocument/2006/relationships/tags" Target="../tags/tag222.xml"/><Relationship Id="rId15" Type="http://schemas.openxmlformats.org/officeDocument/2006/relationships/notesSlide" Target="../notesSlides/notesSlide9.xml"/><Relationship Id="rId14" Type="http://schemas.openxmlformats.org/officeDocument/2006/relationships/slideLayout" Target="../slideLayouts/slideLayout7.xml"/><Relationship Id="rId13" Type="http://schemas.openxmlformats.org/officeDocument/2006/relationships/tags" Target="../tags/tag232.xml"/><Relationship Id="rId12" Type="http://schemas.openxmlformats.org/officeDocument/2006/relationships/image" Target="../media/image9.png"/><Relationship Id="rId11" Type="http://schemas.openxmlformats.org/officeDocument/2006/relationships/tags" Target="../tags/tag231.xml"/><Relationship Id="rId10" Type="http://schemas.openxmlformats.org/officeDocument/2006/relationships/tags" Target="../tags/tag230.xml"/><Relationship Id="rId1" Type="http://schemas.openxmlformats.org/officeDocument/2006/relationships/tags" Target="../tags/tag2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240.xml"/><Relationship Id="rId5" Type="http://schemas.openxmlformats.org/officeDocument/2006/relationships/tags" Target="../tags/tag239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image" Target="../media/image15.png"/><Relationship Id="rId1" Type="http://schemas.openxmlformats.org/officeDocument/2006/relationships/tags" Target="../tags/tag23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42.xml"/><Relationship Id="rId1" Type="http://schemas.openxmlformats.org/officeDocument/2006/relationships/tags" Target="../tags/tag241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tags" Target="../tags/tag250.xml"/><Relationship Id="rId7" Type="http://schemas.openxmlformats.org/officeDocument/2006/relationships/tags" Target="../tags/tag249.xml"/><Relationship Id="rId6" Type="http://schemas.openxmlformats.org/officeDocument/2006/relationships/tags" Target="../tags/tag248.xml"/><Relationship Id="rId5" Type="http://schemas.openxmlformats.org/officeDocument/2006/relationships/tags" Target="../tags/tag247.xml"/><Relationship Id="rId4" Type="http://schemas.openxmlformats.org/officeDocument/2006/relationships/tags" Target="../tags/tag246.xml"/><Relationship Id="rId3" Type="http://schemas.openxmlformats.org/officeDocument/2006/relationships/tags" Target="../tags/tag245.xml"/><Relationship Id="rId2" Type="http://schemas.openxmlformats.org/officeDocument/2006/relationships/tags" Target="../tags/tag244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243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259.xml"/><Relationship Id="rId8" Type="http://schemas.openxmlformats.org/officeDocument/2006/relationships/tags" Target="../tags/tag258.xml"/><Relationship Id="rId7" Type="http://schemas.openxmlformats.org/officeDocument/2006/relationships/tags" Target="../tags/tag257.xml"/><Relationship Id="rId6" Type="http://schemas.openxmlformats.org/officeDocument/2006/relationships/tags" Target="../tags/tag256.xml"/><Relationship Id="rId5" Type="http://schemas.openxmlformats.org/officeDocument/2006/relationships/tags" Target="../tags/tag255.xml"/><Relationship Id="rId4" Type="http://schemas.openxmlformats.org/officeDocument/2006/relationships/tags" Target="../tags/tag254.xml"/><Relationship Id="rId3" Type="http://schemas.openxmlformats.org/officeDocument/2006/relationships/tags" Target="../tags/tag253.xml"/><Relationship Id="rId2" Type="http://schemas.openxmlformats.org/officeDocument/2006/relationships/tags" Target="../tags/tag252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251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tags" Target="../tags/tag261.xml"/><Relationship Id="rId13" Type="http://schemas.openxmlformats.org/officeDocument/2006/relationships/notesSlide" Target="../notesSlides/notesSlide10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0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282.xml"/><Relationship Id="rId8" Type="http://schemas.openxmlformats.org/officeDocument/2006/relationships/tags" Target="../tags/tag281.xml"/><Relationship Id="rId7" Type="http://schemas.openxmlformats.org/officeDocument/2006/relationships/tags" Target="../tags/tag280.xml"/><Relationship Id="rId6" Type="http://schemas.openxmlformats.org/officeDocument/2006/relationships/tags" Target="../tags/tag279.xml"/><Relationship Id="rId5" Type="http://schemas.openxmlformats.org/officeDocument/2006/relationships/tags" Target="../tags/tag278.xml"/><Relationship Id="rId4" Type="http://schemas.openxmlformats.org/officeDocument/2006/relationships/tags" Target="../tags/tag277.xml"/><Relationship Id="rId3" Type="http://schemas.openxmlformats.org/officeDocument/2006/relationships/tags" Target="../tags/tag276.xml"/><Relationship Id="rId2" Type="http://schemas.openxmlformats.org/officeDocument/2006/relationships/tags" Target="../tags/tag275.xml"/><Relationship Id="rId11" Type="http://schemas.openxmlformats.org/officeDocument/2006/relationships/notesSlide" Target="../notesSlides/notesSlide11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274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294.xml"/><Relationship Id="rId8" Type="http://schemas.openxmlformats.org/officeDocument/2006/relationships/tags" Target="../tags/tag293.xml"/><Relationship Id="rId7" Type="http://schemas.openxmlformats.org/officeDocument/2006/relationships/tags" Target="../tags/tag292.xml"/><Relationship Id="rId6" Type="http://schemas.openxmlformats.org/officeDocument/2006/relationships/tags" Target="../tags/tag291.xml"/><Relationship Id="rId5" Type="http://schemas.openxmlformats.org/officeDocument/2006/relationships/tags" Target="../tags/tag290.xml"/><Relationship Id="rId4" Type="http://schemas.openxmlformats.org/officeDocument/2006/relationships/tags" Target="../tags/tag289.xml"/><Relationship Id="rId3" Type="http://schemas.openxmlformats.org/officeDocument/2006/relationships/tags" Target="../tags/tag288.xml"/><Relationship Id="rId2" Type="http://schemas.openxmlformats.org/officeDocument/2006/relationships/tags" Target="../tags/tag287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296.xml"/><Relationship Id="rId10" Type="http://schemas.openxmlformats.org/officeDocument/2006/relationships/tags" Target="../tags/tag295.xml"/><Relationship Id="rId1" Type="http://schemas.openxmlformats.org/officeDocument/2006/relationships/tags" Target="../tags/tag286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305.xml"/><Relationship Id="rId8" Type="http://schemas.openxmlformats.org/officeDocument/2006/relationships/tags" Target="../tags/tag304.xml"/><Relationship Id="rId7" Type="http://schemas.openxmlformats.org/officeDocument/2006/relationships/tags" Target="../tags/tag303.xml"/><Relationship Id="rId6" Type="http://schemas.openxmlformats.org/officeDocument/2006/relationships/tags" Target="../tags/tag302.xml"/><Relationship Id="rId5" Type="http://schemas.openxmlformats.org/officeDocument/2006/relationships/tags" Target="../tags/tag301.xml"/><Relationship Id="rId4" Type="http://schemas.openxmlformats.org/officeDocument/2006/relationships/tags" Target="../tags/tag300.xml"/><Relationship Id="rId3" Type="http://schemas.openxmlformats.org/officeDocument/2006/relationships/tags" Target="../tags/tag299.xml"/><Relationship Id="rId2" Type="http://schemas.openxmlformats.org/officeDocument/2006/relationships/tags" Target="../tags/tag298.xml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314.xml"/><Relationship Id="rId17" Type="http://schemas.openxmlformats.org/officeDocument/2006/relationships/tags" Target="../tags/tag313.xml"/><Relationship Id="rId16" Type="http://schemas.openxmlformats.org/officeDocument/2006/relationships/tags" Target="../tags/tag312.xml"/><Relationship Id="rId15" Type="http://schemas.openxmlformats.org/officeDocument/2006/relationships/tags" Target="../tags/tag311.xml"/><Relationship Id="rId14" Type="http://schemas.openxmlformats.org/officeDocument/2006/relationships/tags" Target="../tags/tag310.xml"/><Relationship Id="rId13" Type="http://schemas.openxmlformats.org/officeDocument/2006/relationships/tags" Target="../tags/tag309.xml"/><Relationship Id="rId12" Type="http://schemas.openxmlformats.org/officeDocument/2006/relationships/tags" Target="../tags/tag308.xml"/><Relationship Id="rId11" Type="http://schemas.openxmlformats.org/officeDocument/2006/relationships/tags" Target="../tags/tag307.xml"/><Relationship Id="rId10" Type="http://schemas.openxmlformats.org/officeDocument/2006/relationships/tags" Target="../tags/tag306.xml"/><Relationship Id="rId1" Type="http://schemas.openxmlformats.org/officeDocument/2006/relationships/tags" Target="../tags/tag29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320.xml"/><Relationship Id="rId6" Type="http://schemas.openxmlformats.org/officeDocument/2006/relationships/image" Target="../media/image17.png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" Type="http://schemas.openxmlformats.org/officeDocument/2006/relationships/tags" Target="../tags/tag316.xml"/><Relationship Id="rId1" Type="http://schemas.openxmlformats.org/officeDocument/2006/relationships/tags" Target="../tags/tag315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329.xml"/><Relationship Id="rId8" Type="http://schemas.openxmlformats.org/officeDocument/2006/relationships/tags" Target="../tags/tag328.xml"/><Relationship Id="rId7" Type="http://schemas.openxmlformats.org/officeDocument/2006/relationships/tags" Target="../tags/tag327.xml"/><Relationship Id="rId6" Type="http://schemas.openxmlformats.org/officeDocument/2006/relationships/tags" Target="../tags/tag326.xml"/><Relationship Id="rId5" Type="http://schemas.openxmlformats.org/officeDocument/2006/relationships/tags" Target="../tags/tag325.xml"/><Relationship Id="rId4" Type="http://schemas.openxmlformats.org/officeDocument/2006/relationships/tags" Target="../tags/tag324.xml"/><Relationship Id="rId3" Type="http://schemas.openxmlformats.org/officeDocument/2006/relationships/tags" Target="../tags/tag323.xml"/><Relationship Id="rId2" Type="http://schemas.openxmlformats.org/officeDocument/2006/relationships/tags" Target="../tags/tag322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332.xml"/><Relationship Id="rId11" Type="http://schemas.openxmlformats.org/officeDocument/2006/relationships/tags" Target="../tags/tag331.xml"/><Relationship Id="rId10" Type="http://schemas.openxmlformats.org/officeDocument/2006/relationships/tags" Target="../tags/tag330.xml"/><Relationship Id="rId1" Type="http://schemas.openxmlformats.org/officeDocument/2006/relationships/tags" Target="../tags/tag32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34.xml"/><Relationship Id="rId1" Type="http://schemas.openxmlformats.org/officeDocument/2006/relationships/tags" Target="../tags/tag333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tags" Target="../tags/tag343.xml"/><Relationship Id="rId8" Type="http://schemas.openxmlformats.org/officeDocument/2006/relationships/tags" Target="../tags/tag342.xml"/><Relationship Id="rId7" Type="http://schemas.openxmlformats.org/officeDocument/2006/relationships/tags" Target="../tags/tag341.xml"/><Relationship Id="rId6" Type="http://schemas.openxmlformats.org/officeDocument/2006/relationships/tags" Target="../tags/tag340.xml"/><Relationship Id="rId5" Type="http://schemas.openxmlformats.org/officeDocument/2006/relationships/tags" Target="../tags/tag339.xml"/><Relationship Id="rId4" Type="http://schemas.openxmlformats.org/officeDocument/2006/relationships/tags" Target="../tags/tag338.xml"/><Relationship Id="rId3" Type="http://schemas.openxmlformats.org/officeDocument/2006/relationships/tags" Target="../tags/tag337.xml"/><Relationship Id="rId2" Type="http://schemas.openxmlformats.org/officeDocument/2006/relationships/tags" Target="../tags/tag336.xml"/><Relationship Id="rId19" Type="http://schemas.openxmlformats.org/officeDocument/2006/relationships/slideLayout" Target="../slideLayouts/slideLayout2.xml"/><Relationship Id="rId18" Type="http://schemas.openxmlformats.org/officeDocument/2006/relationships/image" Target="../media/image20.png"/><Relationship Id="rId17" Type="http://schemas.openxmlformats.org/officeDocument/2006/relationships/tags" Target="../tags/tag349.xml"/><Relationship Id="rId16" Type="http://schemas.openxmlformats.org/officeDocument/2006/relationships/tags" Target="../tags/tag348.xml"/><Relationship Id="rId15" Type="http://schemas.openxmlformats.org/officeDocument/2006/relationships/image" Target="../media/image19.jpeg"/><Relationship Id="rId14" Type="http://schemas.openxmlformats.org/officeDocument/2006/relationships/tags" Target="../tags/tag347.xml"/><Relationship Id="rId13" Type="http://schemas.openxmlformats.org/officeDocument/2006/relationships/tags" Target="../tags/tag346.xml"/><Relationship Id="rId12" Type="http://schemas.openxmlformats.org/officeDocument/2006/relationships/tags" Target="../tags/tag345.xml"/><Relationship Id="rId11" Type="http://schemas.openxmlformats.org/officeDocument/2006/relationships/image" Target="../media/image18.jpeg"/><Relationship Id="rId10" Type="http://schemas.openxmlformats.org/officeDocument/2006/relationships/tags" Target="../tags/tag344.xml"/><Relationship Id="rId1" Type="http://schemas.openxmlformats.org/officeDocument/2006/relationships/tags" Target="../tags/tag335.xml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355.xml"/><Relationship Id="rId5" Type="http://schemas.openxmlformats.org/officeDocument/2006/relationships/tags" Target="../tags/tag354.xml"/><Relationship Id="rId4" Type="http://schemas.openxmlformats.org/officeDocument/2006/relationships/tags" Target="../tags/tag353.xml"/><Relationship Id="rId3" Type="http://schemas.openxmlformats.org/officeDocument/2006/relationships/tags" Target="../tags/tag352.xml"/><Relationship Id="rId2" Type="http://schemas.openxmlformats.org/officeDocument/2006/relationships/tags" Target="../tags/tag351.xml"/><Relationship Id="rId1" Type="http://schemas.openxmlformats.org/officeDocument/2006/relationships/tags" Target="../tags/tag350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361.xml"/><Relationship Id="rId5" Type="http://schemas.openxmlformats.org/officeDocument/2006/relationships/tags" Target="../tags/tag360.xml"/><Relationship Id="rId4" Type="http://schemas.openxmlformats.org/officeDocument/2006/relationships/tags" Target="../tags/tag359.xml"/><Relationship Id="rId3" Type="http://schemas.openxmlformats.org/officeDocument/2006/relationships/tags" Target="../tags/tag358.xml"/><Relationship Id="rId2" Type="http://schemas.openxmlformats.org/officeDocument/2006/relationships/tags" Target="../tags/tag357.xml"/><Relationship Id="rId1" Type="http://schemas.openxmlformats.org/officeDocument/2006/relationships/tags" Target="../tags/tag356.xml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368.xml"/><Relationship Id="rId3" Type="http://schemas.openxmlformats.org/officeDocument/2006/relationships/tags" Target="../tags/tag367.xml"/><Relationship Id="rId2" Type="http://schemas.openxmlformats.org/officeDocument/2006/relationships/tags" Target="../tags/tag366.xml"/><Relationship Id="rId1" Type="http://schemas.openxmlformats.org/officeDocument/2006/relationships/tags" Target="../tags/tag36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70.xml"/><Relationship Id="rId1" Type="http://schemas.openxmlformats.org/officeDocument/2006/relationships/tags" Target="../tags/tag369.xml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3" Type="http://schemas.openxmlformats.org/officeDocument/2006/relationships/tags" Target="../tags/tag373.xml"/><Relationship Id="rId2" Type="http://schemas.openxmlformats.org/officeDocument/2006/relationships/tags" Target="../tags/tag372.xml"/><Relationship Id="rId1" Type="http://schemas.openxmlformats.org/officeDocument/2006/relationships/tags" Target="../tags/tag371.xml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tags" Target="../tags/tag382.xml"/><Relationship Id="rId8" Type="http://schemas.openxmlformats.org/officeDocument/2006/relationships/tags" Target="../tags/tag381.xml"/><Relationship Id="rId7" Type="http://schemas.openxmlformats.org/officeDocument/2006/relationships/tags" Target="../tags/tag380.xml"/><Relationship Id="rId6" Type="http://schemas.openxmlformats.org/officeDocument/2006/relationships/tags" Target="../tags/tag379.xml"/><Relationship Id="rId5" Type="http://schemas.openxmlformats.org/officeDocument/2006/relationships/tags" Target="../tags/tag378.xml"/><Relationship Id="rId4" Type="http://schemas.openxmlformats.org/officeDocument/2006/relationships/tags" Target="../tags/tag377.xml"/><Relationship Id="rId3" Type="http://schemas.openxmlformats.org/officeDocument/2006/relationships/tags" Target="../tags/tag376.xml"/><Relationship Id="rId2" Type="http://schemas.openxmlformats.org/officeDocument/2006/relationships/tags" Target="../tags/tag375.xml"/><Relationship Id="rId12" Type="http://schemas.openxmlformats.org/officeDocument/2006/relationships/slideLayout" Target="../slideLayouts/slideLayout13.xml"/><Relationship Id="rId11" Type="http://schemas.openxmlformats.org/officeDocument/2006/relationships/tags" Target="../tags/tag384.xml"/><Relationship Id="rId10" Type="http://schemas.openxmlformats.org/officeDocument/2006/relationships/tags" Target="../tags/tag383.xml"/><Relationship Id="rId1" Type="http://schemas.openxmlformats.org/officeDocument/2006/relationships/tags" Target="../tags/tag374.xml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tags" Target="../tags/tag393.xml"/><Relationship Id="rId8" Type="http://schemas.openxmlformats.org/officeDocument/2006/relationships/tags" Target="../tags/tag392.xml"/><Relationship Id="rId7" Type="http://schemas.openxmlformats.org/officeDocument/2006/relationships/tags" Target="../tags/tag391.xml"/><Relationship Id="rId6" Type="http://schemas.openxmlformats.org/officeDocument/2006/relationships/tags" Target="../tags/tag390.xml"/><Relationship Id="rId5" Type="http://schemas.openxmlformats.org/officeDocument/2006/relationships/tags" Target="../tags/tag389.xml"/><Relationship Id="rId4" Type="http://schemas.openxmlformats.org/officeDocument/2006/relationships/tags" Target="../tags/tag388.xml"/><Relationship Id="rId3" Type="http://schemas.openxmlformats.org/officeDocument/2006/relationships/tags" Target="../tags/tag387.xml"/><Relationship Id="rId2" Type="http://schemas.openxmlformats.org/officeDocument/2006/relationships/tags" Target="../tags/tag386.xml"/><Relationship Id="rId14" Type="http://schemas.openxmlformats.org/officeDocument/2006/relationships/slideLayout" Target="../slideLayouts/slideLayout14.xml"/><Relationship Id="rId13" Type="http://schemas.openxmlformats.org/officeDocument/2006/relationships/tags" Target="../tags/tag397.xml"/><Relationship Id="rId12" Type="http://schemas.openxmlformats.org/officeDocument/2006/relationships/tags" Target="../tags/tag396.xml"/><Relationship Id="rId11" Type="http://schemas.openxmlformats.org/officeDocument/2006/relationships/tags" Target="../tags/tag395.xml"/><Relationship Id="rId10" Type="http://schemas.openxmlformats.org/officeDocument/2006/relationships/tags" Target="../tags/tag394.xml"/><Relationship Id="rId1" Type="http://schemas.openxmlformats.org/officeDocument/2006/relationships/tags" Target="../tags/tag385.xml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400.xml"/><Relationship Id="rId2" Type="http://schemas.openxmlformats.org/officeDocument/2006/relationships/tags" Target="../tags/tag399.xml"/><Relationship Id="rId1" Type="http://schemas.openxmlformats.org/officeDocument/2006/relationships/tags" Target="../tags/tag398.xml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tags" Target="../tags/tag409.xml"/><Relationship Id="rId8" Type="http://schemas.openxmlformats.org/officeDocument/2006/relationships/tags" Target="../tags/tag408.xml"/><Relationship Id="rId7" Type="http://schemas.openxmlformats.org/officeDocument/2006/relationships/tags" Target="../tags/tag407.xml"/><Relationship Id="rId6" Type="http://schemas.openxmlformats.org/officeDocument/2006/relationships/tags" Target="../tags/tag406.xml"/><Relationship Id="rId5" Type="http://schemas.openxmlformats.org/officeDocument/2006/relationships/tags" Target="../tags/tag405.xml"/><Relationship Id="rId4" Type="http://schemas.openxmlformats.org/officeDocument/2006/relationships/tags" Target="../tags/tag404.xml"/><Relationship Id="rId3" Type="http://schemas.openxmlformats.org/officeDocument/2006/relationships/tags" Target="../tags/tag403.xml"/><Relationship Id="rId2" Type="http://schemas.openxmlformats.org/officeDocument/2006/relationships/tags" Target="../tags/tag402.xml"/><Relationship Id="rId10" Type="http://schemas.openxmlformats.org/officeDocument/2006/relationships/slideLayout" Target="../slideLayouts/slideLayout14.xml"/><Relationship Id="rId1" Type="http://schemas.openxmlformats.org/officeDocument/2006/relationships/tags" Target="../tags/tag401.xml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tags" Target="../tags/tag418.xml"/><Relationship Id="rId8" Type="http://schemas.openxmlformats.org/officeDocument/2006/relationships/tags" Target="../tags/tag417.xml"/><Relationship Id="rId7" Type="http://schemas.openxmlformats.org/officeDocument/2006/relationships/tags" Target="../tags/tag416.xml"/><Relationship Id="rId6" Type="http://schemas.openxmlformats.org/officeDocument/2006/relationships/tags" Target="../tags/tag415.xml"/><Relationship Id="rId5" Type="http://schemas.openxmlformats.org/officeDocument/2006/relationships/tags" Target="../tags/tag414.xml"/><Relationship Id="rId4" Type="http://schemas.openxmlformats.org/officeDocument/2006/relationships/tags" Target="../tags/tag413.xml"/><Relationship Id="rId3" Type="http://schemas.openxmlformats.org/officeDocument/2006/relationships/tags" Target="../tags/tag412.xml"/><Relationship Id="rId2" Type="http://schemas.openxmlformats.org/officeDocument/2006/relationships/tags" Target="../tags/tag411.xml"/><Relationship Id="rId18" Type="http://schemas.openxmlformats.org/officeDocument/2006/relationships/slideLayout" Target="../slideLayouts/slideLayout14.xml"/><Relationship Id="rId17" Type="http://schemas.openxmlformats.org/officeDocument/2006/relationships/tags" Target="../tags/tag426.xml"/><Relationship Id="rId16" Type="http://schemas.openxmlformats.org/officeDocument/2006/relationships/tags" Target="../tags/tag425.xml"/><Relationship Id="rId15" Type="http://schemas.openxmlformats.org/officeDocument/2006/relationships/tags" Target="../tags/tag424.xml"/><Relationship Id="rId14" Type="http://schemas.openxmlformats.org/officeDocument/2006/relationships/tags" Target="../tags/tag423.xml"/><Relationship Id="rId13" Type="http://schemas.openxmlformats.org/officeDocument/2006/relationships/tags" Target="../tags/tag422.xml"/><Relationship Id="rId12" Type="http://schemas.openxmlformats.org/officeDocument/2006/relationships/tags" Target="../tags/tag421.xml"/><Relationship Id="rId11" Type="http://schemas.openxmlformats.org/officeDocument/2006/relationships/tags" Target="../tags/tag420.xml"/><Relationship Id="rId10" Type="http://schemas.openxmlformats.org/officeDocument/2006/relationships/tags" Target="../tags/tag419.xml"/><Relationship Id="rId1" Type="http://schemas.openxmlformats.org/officeDocument/2006/relationships/tags" Target="../tags/tag410.xml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tags" Target="../tags/tag435.xml"/><Relationship Id="rId8" Type="http://schemas.openxmlformats.org/officeDocument/2006/relationships/tags" Target="../tags/tag434.xml"/><Relationship Id="rId7" Type="http://schemas.openxmlformats.org/officeDocument/2006/relationships/tags" Target="../tags/tag433.xml"/><Relationship Id="rId6" Type="http://schemas.openxmlformats.org/officeDocument/2006/relationships/tags" Target="../tags/tag432.xml"/><Relationship Id="rId5" Type="http://schemas.openxmlformats.org/officeDocument/2006/relationships/tags" Target="../tags/tag431.xml"/><Relationship Id="rId4" Type="http://schemas.openxmlformats.org/officeDocument/2006/relationships/tags" Target="../tags/tag430.xml"/><Relationship Id="rId3" Type="http://schemas.openxmlformats.org/officeDocument/2006/relationships/tags" Target="../tags/tag429.xml"/><Relationship Id="rId2" Type="http://schemas.openxmlformats.org/officeDocument/2006/relationships/tags" Target="../tags/tag428.xml"/><Relationship Id="rId15" Type="http://schemas.openxmlformats.org/officeDocument/2006/relationships/slideLayout" Target="../slideLayouts/slideLayout14.xml"/><Relationship Id="rId14" Type="http://schemas.openxmlformats.org/officeDocument/2006/relationships/tags" Target="../tags/tag440.xml"/><Relationship Id="rId13" Type="http://schemas.openxmlformats.org/officeDocument/2006/relationships/tags" Target="../tags/tag439.xml"/><Relationship Id="rId12" Type="http://schemas.openxmlformats.org/officeDocument/2006/relationships/tags" Target="../tags/tag438.xml"/><Relationship Id="rId11" Type="http://schemas.openxmlformats.org/officeDocument/2006/relationships/tags" Target="../tags/tag437.xml"/><Relationship Id="rId10" Type="http://schemas.openxmlformats.org/officeDocument/2006/relationships/tags" Target="../tags/tag436.xml"/><Relationship Id="rId1" Type="http://schemas.openxmlformats.org/officeDocument/2006/relationships/tags" Target="../tags/tag427.xml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tags" Target="../tags/tag449.xml"/><Relationship Id="rId8" Type="http://schemas.openxmlformats.org/officeDocument/2006/relationships/tags" Target="../tags/tag448.xml"/><Relationship Id="rId7" Type="http://schemas.openxmlformats.org/officeDocument/2006/relationships/tags" Target="../tags/tag447.xml"/><Relationship Id="rId6" Type="http://schemas.openxmlformats.org/officeDocument/2006/relationships/tags" Target="../tags/tag446.xml"/><Relationship Id="rId5" Type="http://schemas.openxmlformats.org/officeDocument/2006/relationships/tags" Target="../tags/tag445.xml"/><Relationship Id="rId4" Type="http://schemas.openxmlformats.org/officeDocument/2006/relationships/tags" Target="../tags/tag444.xml"/><Relationship Id="rId3" Type="http://schemas.openxmlformats.org/officeDocument/2006/relationships/tags" Target="../tags/tag443.xml"/><Relationship Id="rId2" Type="http://schemas.openxmlformats.org/officeDocument/2006/relationships/tags" Target="../tags/tag442.xml"/><Relationship Id="rId15" Type="http://schemas.openxmlformats.org/officeDocument/2006/relationships/slideLayout" Target="../slideLayouts/slideLayout13.xml"/><Relationship Id="rId14" Type="http://schemas.openxmlformats.org/officeDocument/2006/relationships/tags" Target="../tags/tag454.xml"/><Relationship Id="rId13" Type="http://schemas.openxmlformats.org/officeDocument/2006/relationships/tags" Target="../tags/tag453.xml"/><Relationship Id="rId12" Type="http://schemas.openxmlformats.org/officeDocument/2006/relationships/tags" Target="../tags/tag452.xml"/><Relationship Id="rId11" Type="http://schemas.openxmlformats.org/officeDocument/2006/relationships/tags" Target="../tags/tag451.xml"/><Relationship Id="rId10" Type="http://schemas.openxmlformats.org/officeDocument/2006/relationships/tags" Target="../tags/tag450.xml"/><Relationship Id="rId1" Type="http://schemas.openxmlformats.org/officeDocument/2006/relationships/tags" Target="../tags/tag441.xml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tags" Target="../tags/tag463.xml"/><Relationship Id="rId8" Type="http://schemas.openxmlformats.org/officeDocument/2006/relationships/tags" Target="../tags/tag462.xml"/><Relationship Id="rId7" Type="http://schemas.openxmlformats.org/officeDocument/2006/relationships/tags" Target="../tags/tag461.xml"/><Relationship Id="rId6" Type="http://schemas.openxmlformats.org/officeDocument/2006/relationships/tags" Target="../tags/tag460.xml"/><Relationship Id="rId5" Type="http://schemas.openxmlformats.org/officeDocument/2006/relationships/tags" Target="../tags/tag459.xml"/><Relationship Id="rId4" Type="http://schemas.openxmlformats.org/officeDocument/2006/relationships/tags" Target="../tags/tag458.xml"/><Relationship Id="rId3" Type="http://schemas.openxmlformats.org/officeDocument/2006/relationships/tags" Target="../tags/tag457.xml"/><Relationship Id="rId2" Type="http://schemas.openxmlformats.org/officeDocument/2006/relationships/tags" Target="../tags/tag456.xml"/><Relationship Id="rId12" Type="http://schemas.openxmlformats.org/officeDocument/2006/relationships/slideLayout" Target="../slideLayouts/slideLayout13.xml"/><Relationship Id="rId11" Type="http://schemas.openxmlformats.org/officeDocument/2006/relationships/tags" Target="../tags/tag465.xml"/><Relationship Id="rId10" Type="http://schemas.openxmlformats.org/officeDocument/2006/relationships/tags" Target="../tags/tag464.xml"/><Relationship Id="rId1" Type="http://schemas.openxmlformats.org/officeDocument/2006/relationships/tags" Target="../tags/tag455.xml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tags" Target="../tags/tag474.xml"/><Relationship Id="rId8" Type="http://schemas.openxmlformats.org/officeDocument/2006/relationships/tags" Target="../tags/tag473.xml"/><Relationship Id="rId7" Type="http://schemas.openxmlformats.org/officeDocument/2006/relationships/tags" Target="../tags/tag472.xml"/><Relationship Id="rId6" Type="http://schemas.openxmlformats.org/officeDocument/2006/relationships/tags" Target="../tags/tag471.xml"/><Relationship Id="rId5" Type="http://schemas.openxmlformats.org/officeDocument/2006/relationships/tags" Target="../tags/tag470.xml"/><Relationship Id="rId4" Type="http://schemas.openxmlformats.org/officeDocument/2006/relationships/tags" Target="../tags/tag469.xml"/><Relationship Id="rId3" Type="http://schemas.openxmlformats.org/officeDocument/2006/relationships/tags" Target="../tags/tag468.xml"/><Relationship Id="rId2" Type="http://schemas.openxmlformats.org/officeDocument/2006/relationships/tags" Target="../tags/tag467.xml"/><Relationship Id="rId11" Type="http://schemas.openxmlformats.org/officeDocument/2006/relationships/slideLayout" Target="../slideLayouts/slideLayout15.xml"/><Relationship Id="rId10" Type="http://schemas.openxmlformats.org/officeDocument/2006/relationships/tags" Target="../tags/tag475.xml"/><Relationship Id="rId1" Type="http://schemas.openxmlformats.org/officeDocument/2006/relationships/tags" Target="../tags/tag466.xml"/></Relationships>
</file>

<file path=ppt/slides/_rels/slide4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5.xml"/><Relationship Id="rId5" Type="http://schemas.openxmlformats.org/officeDocument/2006/relationships/tags" Target="../tags/tag480.xml"/><Relationship Id="rId4" Type="http://schemas.openxmlformats.org/officeDocument/2006/relationships/tags" Target="../tags/tag479.xml"/><Relationship Id="rId3" Type="http://schemas.openxmlformats.org/officeDocument/2006/relationships/tags" Target="../tags/tag478.xml"/><Relationship Id="rId2" Type="http://schemas.openxmlformats.org/officeDocument/2006/relationships/tags" Target="../tags/tag477.xml"/><Relationship Id="rId1" Type="http://schemas.openxmlformats.org/officeDocument/2006/relationships/tags" Target="../tags/tag476.xml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tags" Target="../tags/tag489.xml"/><Relationship Id="rId8" Type="http://schemas.openxmlformats.org/officeDocument/2006/relationships/tags" Target="../tags/tag488.xml"/><Relationship Id="rId7" Type="http://schemas.openxmlformats.org/officeDocument/2006/relationships/tags" Target="../tags/tag487.xml"/><Relationship Id="rId6" Type="http://schemas.openxmlformats.org/officeDocument/2006/relationships/tags" Target="../tags/tag486.xml"/><Relationship Id="rId5" Type="http://schemas.openxmlformats.org/officeDocument/2006/relationships/tags" Target="../tags/tag485.xml"/><Relationship Id="rId4" Type="http://schemas.openxmlformats.org/officeDocument/2006/relationships/tags" Target="../tags/tag484.xml"/><Relationship Id="rId3" Type="http://schemas.openxmlformats.org/officeDocument/2006/relationships/tags" Target="../tags/tag483.xml"/><Relationship Id="rId2" Type="http://schemas.openxmlformats.org/officeDocument/2006/relationships/tags" Target="../tags/tag482.xml"/><Relationship Id="rId14" Type="http://schemas.openxmlformats.org/officeDocument/2006/relationships/slideLayout" Target="../slideLayouts/slideLayout13.xml"/><Relationship Id="rId13" Type="http://schemas.openxmlformats.org/officeDocument/2006/relationships/tags" Target="../tags/tag493.xml"/><Relationship Id="rId12" Type="http://schemas.openxmlformats.org/officeDocument/2006/relationships/tags" Target="../tags/tag492.xml"/><Relationship Id="rId11" Type="http://schemas.openxmlformats.org/officeDocument/2006/relationships/tags" Target="../tags/tag491.xml"/><Relationship Id="rId10" Type="http://schemas.openxmlformats.org/officeDocument/2006/relationships/tags" Target="../tags/tag490.xml"/><Relationship Id="rId1" Type="http://schemas.openxmlformats.org/officeDocument/2006/relationships/tags" Target="../tags/tag481.xml"/></Relationships>
</file>

<file path=ppt/slides/_rels/slide4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4.xml"/><Relationship Id="rId5" Type="http://schemas.openxmlformats.org/officeDocument/2006/relationships/tags" Target="../tags/tag498.xml"/><Relationship Id="rId4" Type="http://schemas.openxmlformats.org/officeDocument/2006/relationships/tags" Target="../tags/tag497.xml"/><Relationship Id="rId3" Type="http://schemas.openxmlformats.org/officeDocument/2006/relationships/tags" Target="../tags/tag496.xml"/><Relationship Id="rId2" Type="http://schemas.openxmlformats.org/officeDocument/2006/relationships/tags" Target="../tags/tag495.xml"/><Relationship Id="rId1" Type="http://schemas.openxmlformats.org/officeDocument/2006/relationships/tags" Target="../tags/tag494.xml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501.xml"/><Relationship Id="rId2" Type="http://schemas.openxmlformats.org/officeDocument/2006/relationships/tags" Target="../tags/tag500.xml"/><Relationship Id="rId1" Type="http://schemas.openxmlformats.org/officeDocument/2006/relationships/tags" Target="../tags/tag499.xml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504.xml"/><Relationship Id="rId2" Type="http://schemas.openxmlformats.org/officeDocument/2006/relationships/tags" Target="../tags/tag503.xml"/><Relationship Id="rId1" Type="http://schemas.openxmlformats.org/officeDocument/2006/relationships/tags" Target="../tags/tag502.xml"/></Relationships>
</file>

<file path=ppt/slides/_rels/slide4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507.xml"/><Relationship Id="rId2" Type="http://schemas.openxmlformats.org/officeDocument/2006/relationships/tags" Target="../tags/tag506.xml"/><Relationship Id="rId1" Type="http://schemas.openxmlformats.org/officeDocument/2006/relationships/tags" Target="../tags/tag505.xml"/></Relationships>
</file>

<file path=ppt/slides/_rels/slide4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514.xml"/><Relationship Id="rId7" Type="http://schemas.openxmlformats.org/officeDocument/2006/relationships/tags" Target="../tags/tag513.xml"/><Relationship Id="rId6" Type="http://schemas.openxmlformats.org/officeDocument/2006/relationships/tags" Target="../tags/tag512.xml"/><Relationship Id="rId5" Type="http://schemas.openxmlformats.org/officeDocument/2006/relationships/image" Target="../media/image9.png"/><Relationship Id="rId4" Type="http://schemas.openxmlformats.org/officeDocument/2006/relationships/tags" Target="../tags/tag511.xml"/><Relationship Id="rId3" Type="http://schemas.openxmlformats.org/officeDocument/2006/relationships/tags" Target="../tags/tag510.xml"/><Relationship Id="rId2" Type="http://schemas.openxmlformats.org/officeDocument/2006/relationships/tags" Target="../tags/tag509.xml"/><Relationship Id="rId1" Type="http://schemas.openxmlformats.org/officeDocument/2006/relationships/tags" Target="../tags/tag50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16.xml"/><Relationship Id="rId1" Type="http://schemas.openxmlformats.org/officeDocument/2006/relationships/tags" Target="../tags/tag515.xml"/></Relationships>
</file>

<file path=ppt/slides/_rels/slide51.xml.rels><?xml version="1.0" encoding="UTF-8" standalone="yes"?>
<Relationships xmlns="http://schemas.openxmlformats.org/package/2006/relationships"><Relationship Id="rId9" Type="http://schemas.openxmlformats.org/officeDocument/2006/relationships/tags" Target="../tags/tag525.xml"/><Relationship Id="rId8" Type="http://schemas.openxmlformats.org/officeDocument/2006/relationships/tags" Target="../tags/tag524.xml"/><Relationship Id="rId7" Type="http://schemas.openxmlformats.org/officeDocument/2006/relationships/tags" Target="../tags/tag523.xml"/><Relationship Id="rId6" Type="http://schemas.openxmlformats.org/officeDocument/2006/relationships/tags" Target="../tags/tag522.xml"/><Relationship Id="rId5" Type="http://schemas.openxmlformats.org/officeDocument/2006/relationships/tags" Target="../tags/tag521.xml"/><Relationship Id="rId4" Type="http://schemas.openxmlformats.org/officeDocument/2006/relationships/tags" Target="../tags/tag520.xml"/><Relationship Id="rId37" Type="http://schemas.openxmlformats.org/officeDocument/2006/relationships/slideLayout" Target="../slideLayouts/slideLayout2.xml"/><Relationship Id="rId36" Type="http://schemas.openxmlformats.org/officeDocument/2006/relationships/tags" Target="../tags/tag551.xml"/><Relationship Id="rId35" Type="http://schemas.openxmlformats.org/officeDocument/2006/relationships/tags" Target="../tags/tag550.xml"/><Relationship Id="rId34" Type="http://schemas.openxmlformats.org/officeDocument/2006/relationships/image" Target="../media/image9.png"/><Relationship Id="rId33" Type="http://schemas.openxmlformats.org/officeDocument/2006/relationships/tags" Target="../tags/tag549.xml"/><Relationship Id="rId32" Type="http://schemas.openxmlformats.org/officeDocument/2006/relationships/tags" Target="../tags/tag548.xml"/><Relationship Id="rId31" Type="http://schemas.openxmlformats.org/officeDocument/2006/relationships/tags" Target="../tags/tag547.xml"/><Relationship Id="rId30" Type="http://schemas.openxmlformats.org/officeDocument/2006/relationships/tags" Target="../tags/tag546.xml"/><Relationship Id="rId3" Type="http://schemas.openxmlformats.org/officeDocument/2006/relationships/tags" Target="../tags/tag519.xml"/><Relationship Id="rId29" Type="http://schemas.openxmlformats.org/officeDocument/2006/relationships/tags" Target="../tags/tag545.xml"/><Relationship Id="rId28" Type="http://schemas.openxmlformats.org/officeDocument/2006/relationships/tags" Target="../tags/tag544.xml"/><Relationship Id="rId27" Type="http://schemas.openxmlformats.org/officeDocument/2006/relationships/tags" Target="../tags/tag543.xml"/><Relationship Id="rId26" Type="http://schemas.openxmlformats.org/officeDocument/2006/relationships/tags" Target="../tags/tag542.xml"/><Relationship Id="rId25" Type="http://schemas.openxmlformats.org/officeDocument/2006/relationships/tags" Target="../tags/tag541.xml"/><Relationship Id="rId24" Type="http://schemas.openxmlformats.org/officeDocument/2006/relationships/tags" Target="../tags/tag540.xml"/><Relationship Id="rId23" Type="http://schemas.openxmlformats.org/officeDocument/2006/relationships/tags" Target="../tags/tag539.xml"/><Relationship Id="rId22" Type="http://schemas.openxmlformats.org/officeDocument/2006/relationships/tags" Target="../tags/tag538.xml"/><Relationship Id="rId21" Type="http://schemas.openxmlformats.org/officeDocument/2006/relationships/tags" Target="../tags/tag537.xml"/><Relationship Id="rId20" Type="http://schemas.openxmlformats.org/officeDocument/2006/relationships/tags" Target="../tags/tag536.xml"/><Relationship Id="rId2" Type="http://schemas.openxmlformats.org/officeDocument/2006/relationships/tags" Target="../tags/tag518.xml"/><Relationship Id="rId19" Type="http://schemas.openxmlformats.org/officeDocument/2006/relationships/tags" Target="../tags/tag535.xml"/><Relationship Id="rId18" Type="http://schemas.openxmlformats.org/officeDocument/2006/relationships/tags" Target="../tags/tag534.xml"/><Relationship Id="rId17" Type="http://schemas.openxmlformats.org/officeDocument/2006/relationships/tags" Target="../tags/tag533.xml"/><Relationship Id="rId16" Type="http://schemas.openxmlformats.org/officeDocument/2006/relationships/tags" Target="../tags/tag532.xml"/><Relationship Id="rId15" Type="http://schemas.openxmlformats.org/officeDocument/2006/relationships/tags" Target="../tags/tag531.xml"/><Relationship Id="rId14" Type="http://schemas.openxmlformats.org/officeDocument/2006/relationships/tags" Target="../tags/tag530.xml"/><Relationship Id="rId13" Type="http://schemas.openxmlformats.org/officeDocument/2006/relationships/tags" Target="../tags/tag529.xml"/><Relationship Id="rId12" Type="http://schemas.openxmlformats.org/officeDocument/2006/relationships/tags" Target="../tags/tag528.xml"/><Relationship Id="rId11" Type="http://schemas.openxmlformats.org/officeDocument/2006/relationships/tags" Target="../tags/tag527.xml"/><Relationship Id="rId10" Type="http://schemas.openxmlformats.org/officeDocument/2006/relationships/tags" Target="../tags/tag526.xml"/><Relationship Id="rId1" Type="http://schemas.openxmlformats.org/officeDocument/2006/relationships/tags" Target="../tags/tag517.xml"/></Relationships>
</file>

<file path=ppt/slides/_rels/slide5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5.xml"/><Relationship Id="rId6" Type="http://schemas.openxmlformats.org/officeDocument/2006/relationships/tags" Target="../tags/tag557.xml"/><Relationship Id="rId5" Type="http://schemas.openxmlformats.org/officeDocument/2006/relationships/tags" Target="../tags/tag556.xml"/><Relationship Id="rId4" Type="http://schemas.openxmlformats.org/officeDocument/2006/relationships/tags" Target="../tags/tag555.xml"/><Relationship Id="rId3" Type="http://schemas.openxmlformats.org/officeDocument/2006/relationships/tags" Target="../tags/tag554.xml"/><Relationship Id="rId2" Type="http://schemas.openxmlformats.org/officeDocument/2006/relationships/tags" Target="../tags/tag553.xml"/><Relationship Id="rId1" Type="http://schemas.openxmlformats.org/officeDocument/2006/relationships/tags" Target="../tags/tag5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76530" y="228600"/>
            <a:ext cx="11278870" cy="1050925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鱼，是我所想要的东西，熊掌，也是我所想要的东西，如果两种东西不能同时得到，（那么）我只好舍弃鱼而选取熊掌了。生命是我所想要的，道义也是我所想要的，如果这两样东西不能同时得到，那么我就只好牺牲生命而选取道义了。生命是我所想要的，但我所想要的还有胜过生命的东西，所以我不做苟且偷生的事；死亡是我所厌恶的，但我所厌恶的还有超过死亡的事，所以有的灾祸我不躲避。如果人们所想要的东西没有超过生命的，那么凡是能够用来求得生存的手段，哪一样不可以采用呢？如果人们所厌恶的事情没有超过死亡的，那么凡是能够用来躲避灾祸的坏事，哪一件不可以干呢？采用某种手段就能够活命，可是有的人却不肯采用；采用某种办法就能够躲避灾祸，可是有的人也不肯采用。由此可见，他们所想要的有比生命更宝贵的；他们所厌恶的，有比死亡更严重的。不仅贤人有这种心，人人都有这种心，贤人能不丧失罢了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55980" y="136525"/>
            <a:ext cx="10642600" cy="4356735"/>
          </a:xfrm>
          <a:prstGeom prst="rect">
            <a:avLst/>
          </a:prstGeom>
        </p:spPr>
        <p:txBody>
          <a:bodyPr>
            <a:noAutofit/>
          </a:bodyPr>
          <a:p>
            <a:pPr indent="533400" algn="just" defTabSz="2667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一碗饭，一碗汤，吃了就能活下去，不吃就会饿死。没有礼貌地吆喝着给他，过路的饥民也不肯接受；用脚踩过给别人吃，乞丐也不愿意接受。见了优厚的俸禄，如果不辨别是否合乎礼义就接受了，优厚的俸禄对我有什么益处呢？是为了住宅的华丽、妻妾的侍奉，所认识的穷困的人感激我吗？先前为了“礼义”，宁愿死也不接受施舍，现在为了住宅的华丽却接受了；先前为了“礼义”，宁愿死也不接受施舍，现在为了妻妾的侍奉却接受了；先前为了“礼义”，宁愿死也不接受施舍，现在为了认识的穷困的人感激自己却接受了。这种做法不是可以停止了吗？这就叫作丧失了人的羞恶之心。</a:t>
            </a:r>
            <a:endParaRPr lang="zh-CN" altLang="en-US" sz="36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215438" cy="6858000"/>
          </a:xfrm>
          <a:prstGeom prst="rect">
            <a:avLst/>
          </a:prstGeom>
        </p:spPr>
      </p:pic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 flipH="1">
            <a:off x="3526465" y="0"/>
            <a:ext cx="8665535" cy="6873948"/>
          </a:xfrm>
          <a:prstGeom prst="rect">
            <a:avLst/>
          </a:prstGeom>
          <a:gradFill>
            <a:gsLst>
              <a:gs pos="34000">
                <a:srgbClr val="FDFAF5"/>
              </a:gs>
              <a:gs pos="63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9429076" y="147109"/>
            <a:ext cx="1077212" cy="6563782"/>
          </a:xfrm>
          <a:prstGeom prst="rect">
            <a:avLst/>
          </a:prstGeom>
          <a:noFill/>
        </p:spPr>
        <p:txBody>
          <a:bodyPr vert="eaVert" wrap="square" lIns="121917" tIns="60958" rIns="121917" bIns="60958" rtlCol="0">
            <a:spAutoFit/>
          </a:bodyPr>
          <a:lstStyle/>
          <a:p>
            <a:pPr algn="ctr"/>
            <a:r>
              <a:rPr lang="zh-CN" altLang="en-US" sz="5400" b="1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鱼与熊掌不可兼得</a:t>
            </a:r>
            <a:endParaRPr lang="zh-CN" altLang="en-US" sz="5400" b="1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>
            <a:off x="9517470" y="670213"/>
            <a:ext cx="1077212" cy="5517573"/>
          </a:xfrm>
          <a:prstGeom prst="rect">
            <a:avLst/>
          </a:prstGeom>
          <a:solidFill>
            <a:srgbClr val="FDFA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>
            <p:custDataLst>
              <p:tags r:id="rId7"/>
            </p:custDataLst>
          </p:nvPr>
        </p:nvGrpSpPr>
        <p:grpSpPr>
          <a:xfrm>
            <a:off x="7419265" y="159339"/>
            <a:ext cx="4879209" cy="6384511"/>
            <a:chOff x="-902" y="954952"/>
            <a:chExt cx="4879209" cy="6384511"/>
          </a:xfrm>
        </p:grpSpPr>
        <p:sp>
          <p:nvSpPr>
            <p:cNvPr id="12" name="标题 1"/>
            <p:cNvSpPr txBox="1"/>
            <p:nvPr>
              <p:custDataLst>
                <p:tags r:id="rId8"/>
              </p:custDataLst>
            </p:nvPr>
          </p:nvSpPr>
          <p:spPr>
            <a:xfrm>
              <a:off x="701012" y="954952"/>
              <a:ext cx="2687459" cy="17526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3800" b="1">
                  <a:ln>
                    <a:solidFill>
                      <a:schemeClr val="bg1"/>
                    </a:solidFill>
                  </a:ln>
                  <a:latin typeface="隶书" panose="02010509060101010101" pitchFamily="49" charset="-122"/>
                  <a:ea typeface="隶书" panose="02010509060101010101" pitchFamily="49" charset="-122"/>
                </a:rPr>
                <a:t>鱼</a:t>
              </a:r>
              <a:endParaRPr lang="zh-CN" altLang="en-US" sz="13800" b="1">
                <a:ln>
                  <a:solidFill>
                    <a:schemeClr val="bg1"/>
                  </a:solidFill>
                </a:ln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3" name="标题 1"/>
            <p:cNvSpPr txBox="1"/>
            <p:nvPr>
              <p:custDataLst>
                <p:tags r:id="rId9"/>
              </p:custDataLst>
            </p:nvPr>
          </p:nvSpPr>
          <p:spPr>
            <a:xfrm>
              <a:off x="-902" y="3337124"/>
              <a:ext cx="2687459" cy="175690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9600" b="1">
                  <a:ln>
                    <a:solidFill>
                      <a:schemeClr val="bg1"/>
                    </a:solidFill>
                  </a:ln>
                  <a:latin typeface="隶书" panose="02010509060101010101" pitchFamily="49" charset="-122"/>
                  <a:ea typeface="隶书" panose="02010509060101010101" pitchFamily="49" charset="-122"/>
                </a:rPr>
                <a:t>所</a:t>
              </a:r>
              <a:endParaRPr lang="zh-CN" altLang="en-US" sz="9600" b="1">
                <a:ln>
                  <a:solidFill>
                    <a:schemeClr val="bg1"/>
                  </a:solidFill>
                </a:ln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grpSp>
          <p:nvGrpSpPr>
            <p:cNvPr id="14" name="组合 13"/>
            <p:cNvGrpSpPr/>
            <p:nvPr>
              <p:custDataLst>
                <p:tags r:id="rId10"/>
              </p:custDataLst>
            </p:nvPr>
          </p:nvGrpSpPr>
          <p:grpSpPr>
            <a:xfrm>
              <a:off x="3472783" y="5376478"/>
              <a:ext cx="1405524" cy="1756906"/>
              <a:chOff x="4527855" y="8084068"/>
              <a:chExt cx="1405524" cy="1756906"/>
            </a:xfrm>
          </p:grpSpPr>
          <p:pic>
            <p:nvPicPr>
              <p:cNvPr id="18" name="Picture 2"/>
              <p:cNvPicPr>
                <a:picLocks noChangeAspect="1" noChangeArrowheads="1"/>
              </p:cNvPicPr>
              <p:nvPr>
                <p:custDataLst>
                  <p:tags r:id="rId11"/>
                </p:custDataLst>
              </p:nvPr>
            </p:nvPicPr>
            <p:blipFill>
              <a:blip r:embed="rId12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8667" b="92667" l="10000" r="90000">
                            <a14:foregroundMark x1="49583" y1="8667" x2="49583" y2="8667"/>
                            <a14:foregroundMark x1="55417" y1="92667" x2="55417" y2="92667"/>
                            <a14:foregroundMark x1="81667" y1="61667" x2="81667" y2="61667"/>
                            <a14:foregroundMark x1="18750" y1="47000" x2="18750" y2="47000"/>
                            <a14:foregroundMark x1="19167" y1="66333" x2="19167" y2="66333"/>
                            <a14:foregroundMark x1="19583" y1="76333" x2="19583" y2="76333"/>
                            <a14:foregroundMark x1="80417" y1="56000" x2="80417" y2="56000"/>
                            <a14:foregroundMark x1="81250" y1="58667" x2="81250" y2="58667"/>
                            <a14:foregroundMark x1="80417" y1="62667" x2="80417" y2="62667"/>
                            <a14:backgroundMark x1="82500" y1="61667" x2="82500" y2="61667"/>
                            <a14:backgroundMark x1="82083" y1="63000" x2="82083" y2="63000"/>
                            <a14:backgroundMark x1="21667" y1="75000" x2="21667" y2="7500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4527855" y="8084068"/>
                <a:ext cx="1405524" cy="17569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9" name="标题 1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4874926" y="8152624"/>
                <a:ext cx="739398" cy="1633192"/>
              </a:xfrm>
              <a:prstGeom prst="rect">
                <a:avLst/>
              </a:prstGeom>
              <a:noFill/>
            </p:spPr>
            <p:txBody>
              <a:bodyPr vert="eaVert" lIns="91428" tIns="45714" rIns="91428" bIns="45714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>
                  <a:defRPr/>
                </a:pPr>
                <a:r>
                  <a:rPr lang="en-US" altLang="zh-CN" sz="320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方正舒体" panose="02010601030101010101" pitchFamily="2" charset="-122"/>
                    <a:ea typeface="方正舒体" panose="02010601030101010101" pitchFamily="2" charset="-122"/>
                  </a:rPr>
                  <a:t>《</a:t>
                </a:r>
                <a:r>
                  <a:rPr lang="zh-CN" altLang="en-US" sz="320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方正舒体" panose="02010601030101010101" pitchFamily="2" charset="-122"/>
                    <a:ea typeface="方正舒体" panose="02010601030101010101" pitchFamily="2" charset="-122"/>
                  </a:rPr>
                  <a:t>孟子</a:t>
                </a:r>
                <a:r>
                  <a:rPr lang="en-US" altLang="zh-CN" sz="320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方正舒体" panose="02010601030101010101" pitchFamily="2" charset="-122"/>
                    <a:ea typeface="方正舒体" panose="02010601030101010101" pitchFamily="2" charset="-122"/>
                  </a:rPr>
                  <a:t>》</a:t>
                </a:r>
                <a:endParaRPr lang="zh-CN" altLang="en-US" sz="320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方正舒体" panose="02010601030101010101" pitchFamily="2" charset="-122"/>
                  <a:ea typeface="方正舒体" panose="02010601030101010101" pitchFamily="2" charset="-122"/>
                </a:endParaRPr>
              </a:p>
            </p:txBody>
          </p:sp>
        </p:grpSp>
        <p:sp>
          <p:nvSpPr>
            <p:cNvPr id="15" name="标题 1"/>
            <p:cNvSpPr txBox="1"/>
            <p:nvPr>
              <p:custDataLst>
                <p:tags r:id="rId15"/>
              </p:custDataLst>
            </p:nvPr>
          </p:nvSpPr>
          <p:spPr>
            <a:xfrm>
              <a:off x="1308677" y="2328753"/>
              <a:ext cx="2687459" cy="17526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1500" b="1">
                  <a:ln>
                    <a:solidFill>
                      <a:schemeClr val="bg1"/>
                    </a:solidFill>
                  </a:ln>
                  <a:latin typeface="隶书" panose="02010509060101010101" pitchFamily="49" charset="-122"/>
                  <a:ea typeface="隶书" panose="02010509060101010101" pitchFamily="49" charset="-122"/>
                </a:rPr>
                <a:t>我</a:t>
              </a:r>
              <a:endParaRPr lang="zh-CN" altLang="en-US" sz="11500" b="1">
                <a:ln>
                  <a:solidFill>
                    <a:schemeClr val="bg1"/>
                  </a:solidFill>
                </a:ln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6" name="标题 1"/>
            <p:cNvSpPr txBox="1"/>
            <p:nvPr>
              <p:custDataLst>
                <p:tags r:id="rId16"/>
              </p:custDataLst>
            </p:nvPr>
          </p:nvSpPr>
          <p:spPr>
            <a:xfrm>
              <a:off x="776020" y="5586863"/>
              <a:ext cx="2537441" cy="17526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1500" b="1">
                  <a:ln>
                    <a:solidFill>
                      <a:schemeClr val="bg1"/>
                    </a:solidFill>
                  </a:ln>
                  <a:latin typeface="隶书" panose="02010509060101010101" pitchFamily="49" charset="-122"/>
                  <a:ea typeface="隶书" panose="02010509060101010101" pitchFamily="49" charset="-122"/>
                </a:rPr>
                <a:t>也</a:t>
              </a:r>
              <a:endParaRPr lang="zh-CN" altLang="en-US" sz="11500" b="1">
                <a:ln>
                  <a:solidFill>
                    <a:schemeClr val="bg1"/>
                  </a:solidFill>
                </a:ln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7" name="标题 1"/>
            <p:cNvSpPr txBox="1"/>
            <p:nvPr>
              <p:custDataLst>
                <p:tags r:id="rId17"/>
              </p:custDataLst>
            </p:nvPr>
          </p:nvSpPr>
          <p:spPr>
            <a:xfrm>
              <a:off x="1392075" y="4225450"/>
              <a:ext cx="2687459" cy="175690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3800" b="1">
                  <a:ln>
                    <a:solidFill>
                      <a:schemeClr val="bg1"/>
                    </a:solidFill>
                  </a:ln>
                  <a:latin typeface="隶书" panose="02010509060101010101" pitchFamily="49" charset="-122"/>
                  <a:ea typeface="隶书" panose="02010509060101010101" pitchFamily="49" charset="-122"/>
                </a:rPr>
                <a:t>欲</a:t>
              </a:r>
              <a:endParaRPr lang="zh-CN" altLang="en-US" sz="13800" b="1">
                <a:ln>
                  <a:solidFill>
                    <a:schemeClr val="bg1"/>
                  </a:solidFill>
                </a:ln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>
            <p:custDataLst>
              <p:tags r:id="rId1"/>
            </p:custDataLst>
          </p:nvPr>
        </p:nvGrpSpPr>
        <p:grpSpPr>
          <a:xfrm>
            <a:off x="232732" y="196341"/>
            <a:ext cx="2892044" cy="671321"/>
            <a:chOff x="363220" y="403000"/>
            <a:chExt cx="2892044" cy="671321"/>
          </a:xfrm>
        </p:grpSpPr>
        <p:pic>
          <p:nvPicPr>
            <p:cNvPr id="4" name="图片 3" descr="矢量智能对象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>
              <a:biLevel thresh="75000"/>
            </a:blip>
            <a:stretch>
              <a:fillRect/>
            </a:stretch>
          </p:blipFill>
          <p:spPr>
            <a:xfrm>
              <a:off x="363220" y="427990"/>
              <a:ext cx="2892044" cy="646331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>
              <p:custDataLst>
                <p:tags r:id="rId4"/>
              </p:custDataLst>
            </p:nvPr>
          </p:nvSpPr>
          <p:spPr>
            <a:xfrm>
              <a:off x="363220" y="403000"/>
              <a:ext cx="2791304" cy="64633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zh-CN" altLang="en-US" sz="3600" b="1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  <a:sym typeface="宋体" panose="02010600030101010101" pitchFamily="2" charset="-122"/>
                </a:rPr>
                <a:t>作者作品</a:t>
              </a:r>
              <a:endParaRPr lang="zh-CN" altLang="en-US" sz="3600" b="1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58" name="文本框 57"/>
          <p:cNvSpPr txBox="1"/>
          <p:nvPr>
            <p:custDataLst>
              <p:tags r:id="rId5"/>
            </p:custDataLst>
          </p:nvPr>
        </p:nvSpPr>
        <p:spPr>
          <a:xfrm>
            <a:off x="2289250" y="699359"/>
            <a:ext cx="2181347" cy="47089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5000">
                <a:solidFill>
                  <a:srgbClr val="DB6413"/>
                </a:solidFill>
                <a:latin typeface="三极泼墨体" panose="00000500000000000000" pitchFamily="2" charset="-122"/>
                <a:ea typeface="三极泼墨体" panose="00000500000000000000" pitchFamily="2" charset="-122"/>
              </a:rPr>
              <a:t>孟子</a:t>
            </a:r>
            <a:endParaRPr lang="zh-CN" altLang="en-US" sz="15000">
              <a:solidFill>
                <a:srgbClr val="DB6413"/>
              </a:solidFill>
              <a:latin typeface="三极泼墨体" panose="00000500000000000000" pitchFamily="2" charset="-122"/>
              <a:ea typeface="三极泼墨体" panose="00000500000000000000" pitchFamily="2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01" b="97649" l="4386" r="94737">
                        <a14:foregroundMark x1="6316" y1="70050" x2="6316" y2="70050"/>
                        <a14:foregroundMark x1="6316" y1="70050" x2="6316" y2="70050"/>
                        <a14:foregroundMark x1="6316" y1="70050" x2="6316" y2="70050"/>
                        <a14:foregroundMark x1="6316" y1="70050" x2="6316" y2="70050"/>
                        <a14:foregroundMark x1="6316" y1="70050" x2="6316" y2="70050"/>
                        <a14:foregroundMark x1="24737" y1="75866" x2="24737" y2="75866"/>
                        <a14:foregroundMark x1="17193" y1="77723" x2="30877" y2="93441"/>
                        <a14:foregroundMark x1="16491" y1="77104" x2="16491" y2="77104"/>
                        <a14:foregroundMark x1="16491" y1="77104" x2="6140" y2="90594"/>
                        <a14:foregroundMark x1="14211" y1="61634" x2="5965" y2="66584"/>
                        <a14:foregroundMark x1="5965" y1="66584" x2="5439" y2="77723"/>
                        <a14:foregroundMark x1="5439" y1="77723" x2="23509" y2="92079"/>
                        <a14:foregroundMark x1="23509" y1="92079" x2="34737" y2="92327"/>
                        <a14:foregroundMark x1="34737" y1="92327" x2="57719" y2="90470"/>
                        <a14:foregroundMark x1="57719" y1="90470" x2="71228" y2="93688"/>
                        <a14:foregroundMark x1="71228" y1="93688" x2="91404" y2="90099"/>
                        <a14:foregroundMark x1="91404" y1="90099" x2="94737" y2="79703"/>
                        <a14:foregroundMark x1="94737" y1="79703" x2="71579" y2="80569"/>
                        <a14:foregroundMark x1="16316" y1="96658" x2="57368" y2="98144"/>
                        <a14:foregroundMark x1="57368" y1="98144" x2="76140" y2="97772"/>
                        <a14:foregroundMark x1="76140" y1="97772" x2="76667" y2="97525"/>
                        <a14:foregroundMark x1="91053" y1="97525" x2="91053" y2="97525"/>
                        <a14:foregroundMark x1="4386" y1="91708" x2="4386" y2="91708"/>
                        <a14:foregroundMark x1="56140" y1="54084" x2="56140" y2="54084"/>
                        <a14:foregroundMark x1="57544" y1="52599" x2="57544" y2="52599"/>
                        <a14:foregroundMark x1="57544" y1="52599" x2="56140" y2="53589"/>
                        <a14:foregroundMark x1="57193" y1="52723" x2="50351" y2="602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68788"/>
            <a:ext cx="4578500" cy="648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5"/>
          <p:cNvSpPr txBox="1"/>
          <p:nvPr>
            <p:custDataLst>
              <p:tags r:id="rId9"/>
            </p:custDataLst>
          </p:nvPr>
        </p:nvSpPr>
        <p:spPr>
          <a:xfrm>
            <a:off x="4470597" y="998332"/>
            <a:ext cx="7374073" cy="206384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 anchor="ctr">
            <a:noAutofit/>
          </a:bodyPr>
          <a:lstStyle/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rPr>
              <a:t>【孟子】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rPr>
              <a:t>(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rPr>
              <a:t>约前372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rPr>
              <a:t>-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rPr>
              <a:t>前289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rPr>
              <a:t>)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rPr>
              <a:t>，</a:t>
            </a:r>
            <a:r>
              <a:rPr lang="zh-CN" altLang="en-US" sz="28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rPr>
              <a:t>名轲，字子舆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rPr>
              <a:t>，邹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(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rPr>
              <a:t>今山东邹城东南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)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rPr>
              <a:t>人。</a:t>
            </a:r>
            <a:r>
              <a:rPr lang="zh-CN" altLang="en-US" sz="28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rPr>
              <a:t>战国时期伟大的思想家、哲学家、政治家、教育家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rPr>
              <a:t>，</a:t>
            </a:r>
            <a:r>
              <a:rPr lang="zh-CN" altLang="en-US" sz="28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rPr>
              <a:t>儒家学派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rPr>
              <a:t>代表人物之一 。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14" name="TextBox 5"/>
          <p:cNvSpPr txBox="1"/>
          <p:nvPr>
            <p:custDataLst>
              <p:tags r:id="rId10"/>
            </p:custDataLst>
          </p:nvPr>
        </p:nvSpPr>
        <p:spPr>
          <a:xfrm>
            <a:off x="4470597" y="3361151"/>
            <a:ext cx="7374073" cy="29396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 anchor="ctr">
            <a:noAutofit/>
          </a:bodyPr>
          <a:lstStyle/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u"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孟子继承并发扬了孔子的思想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,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成为仅次于孔子的一代儒学宗师，后世常以</a:t>
            </a:r>
            <a:r>
              <a:rPr lang="zh-CN" altLang="en-US" sz="28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“孔孟”并称，尊称孟子为“亚圣”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。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u"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rPr>
              <a:t>孟子主张</a:t>
            </a:r>
            <a:r>
              <a:rPr lang="zh-CN" altLang="en-US" sz="28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rPr>
              <a:t>以“仁政”统一天下，并提出“民贵君轻”的民本思想。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rPr>
              <a:t>其言论汇编在《孟子》一书中。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6" name="Picture 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 flipH="1">
            <a:off x="11899900" y="123317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>
            <p:custDataLst>
              <p:tags r:id="rId1"/>
            </p:custDataLst>
          </p:nvPr>
        </p:nvGrpSpPr>
        <p:grpSpPr>
          <a:xfrm>
            <a:off x="232732" y="196341"/>
            <a:ext cx="2892044" cy="671321"/>
            <a:chOff x="363220" y="403000"/>
            <a:chExt cx="2892044" cy="671321"/>
          </a:xfrm>
        </p:grpSpPr>
        <p:pic>
          <p:nvPicPr>
            <p:cNvPr id="4" name="图片 3" descr="矢量智能对象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>
              <a:biLevel thresh="75000"/>
            </a:blip>
            <a:stretch>
              <a:fillRect/>
            </a:stretch>
          </p:blipFill>
          <p:spPr>
            <a:xfrm>
              <a:off x="363220" y="427990"/>
              <a:ext cx="2892044" cy="646331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>
              <p:custDataLst>
                <p:tags r:id="rId4"/>
              </p:custDataLst>
            </p:nvPr>
          </p:nvSpPr>
          <p:spPr>
            <a:xfrm>
              <a:off x="363220" y="403000"/>
              <a:ext cx="2791304" cy="64633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zh-CN" altLang="en-US" sz="3600" b="1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  <a:sym typeface="宋体" panose="02010600030101010101" pitchFamily="2" charset="-122"/>
                </a:rPr>
                <a:t>作者作品</a:t>
              </a:r>
              <a:endParaRPr lang="zh-CN" altLang="en-US" sz="3600" b="1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58" name="文本框 57"/>
          <p:cNvSpPr txBox="1"/>
          <p:nvPr>
            <p:custDataLst>
              <p:tags r:id="rId5"/>
            </p:custDataLst>
          </p:nvPr>
        </p:nvSpPr>
        <p:spPr>
          <a:xfrm>
            <a:off x="2289250" y="699359"/>
            <a:ext cx="2181347" cy="47089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5000">
                <a:solidFill>
                  <a:srgbClr val="DB6413"/>
                </a:solidFill>
                <a:latin typeface="三极泼墨体" panose="00000500000000000000" pitchFamily="2" charset="-122"/>
                <a:ea typeface="三极泼墨体" panose="00000500000000000000" pitchFamily="2" charset="-122"/>
              </a:rPr>
              <a:t>孟子</a:t>
            </a:r>
            <a:endParaRPr lang="zh-CN" altLang="en-US" sz="15000">
              <a:solidFill>
                <a:srgbClr val="DB6413"/>
              </a:solidFill>
              <a:latin typeface="三极泼墨体" panose="00000500000000000000" pitchFamily="2" charset="-122"/>
              <a:ea typeface="三极泼墨体" panose="00000500000000000000" pitchFamily="2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01" b="97649" l="4386" r="94737">
                        <a14:foregroundMark x1="6316" y1="70050" x2="6316" y2="70050"/>
                        <a14:foregroundMark x1="6316" y1="70050" x2="6316" y2="70050"/>
                        <a14:foregroundMark x1="6316" y1="70050" x2="6316" y2="70050"/>
                        <a14:foregroundMark x1="6316" y1="70050" x2="6316" y2="70050"/>
                        <a14:foregroundMark x1="6316" y1="70050" x2="6316" y2="70050"/>
                        <a14:foregroundMark x1="24737" y1="75866" x2="24737" y2="75866"/>
                        <a14:foregroundMark x1="17193" y1="77723" x2="30877" y2="93441"/>
                        <a14:foregroundMark x1="16491" y1="77104" x2="16491" y2="77104"/>
                        <a14:foregroundMark x1="16491" y1="77104" x2="6140" y2="90594"/>
                        <a14:foregroundMark x1="14211" y1="61634" x2="5965" y2="66584"/>
                        <a14:foregroundMark x1="5965" y1="66584" x2="5439" y2="77723"/>
                        <a14:foregroundMark x1="5439" y1="77723" x2="23509" y2="92079"/>
                        <a14:foregroundMark x1="23509" y1="92079" x2="34737" y2="92327"/>
                        <a14:foregroundMark x1="34737" y1="92327" x2="57719" y2="90470"/>
                        <a14:foregroundMark x1="57719" y1="90470" x2="71228" y2="93688"/>
                        <a14:foregroundMark x1="71228" y1="93688" x2="91404" y2="90099"/>
                        <a14:foregroundMark x1="91404" y1="90099" x2="94737" y2="79703"/>
                        <a14:foregroundMark x1="94737" y1="79703" x2="71579" y2="80569"/>
                        <a14:foregroundMark x1="16316" y1="96658" x2="57368" y2="98144"/>
                        <a14:foregroundMark x1="57368" y1="98144" x2="76140" y2="97772"/>
                        <a14:foregroundMark x1="76140" y1="97772" x2="76667" y2="97525"/>
                        <a14:foregroundMark x1="91053" y1="97525" x2="91053" y2="97525"/>
                        <a14:foregroundMark x1="4386" y1="91708" x2="4386" y2="91708"/>
                        <a14:foregroundMark x1="56140" y1="54084" x2="56140" y2="54084"/>
                        <a14:foregroundMark x1="57544" y1="52599" x2="57544" y2="52599"/>
                        <a14:foregroundMark x1="57544" y1="52599" x2="56140" y2="53589"/>
                        <a14:foregroundMark x1="57193" y1="52723" x2="50351" y2="602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68788"/>
            <a:ext cx="4578500" cy="648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 flipH="1">
            <a:off x="11899900" y="12331700"/>
            <a:ext cx="0" cy="0"/>
          </a:xfrm>
          <a:prstGeom prst="rect">
            <a:avLst/>
          </a:prstGeom>
          <a:ln>
            <a:noFill/>
          </a:ln>
        </p:spPr>
      </p:pic>
      <p:sp>
        <p:nvSpPr>
          <p:cNvPr id="7169" name="文本框 109569"/>
          <p:cNvSpPr txBox="1"/>
          <p:nvPr/>
        </p:nvSpPr>
        <p:spPr>
          <a:xfrm>
            <a:off x="4770120" y="133668"/>
            <a:ext cx="6339840" cy="672401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</a:t>
            </a:r>
            <a:r>
              <a:rPr lang="zh-CN" altLang="en-US" sz="2800" b="1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性善论”的要点： </a:t>
            </a:r>
            <a:endParaRPr lang="zh-CN" altLang="en-US" sz="2800" b="1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CC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   </a:t>
            </a:r>
            <a:r>
              <a:rPr lang="en-US" altLang="zh-CN" sz="2800" b="1">
                <a:solidFill>
                  <a:srgbClr val="00006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 (1)“</a:t>
            </a:r>
            <a:r>
              <a:rPr lang="zh-CN" altLang="en-US" sz="2800" b="1">
                <a:solidFill>
                  <a:srgbClr val="00006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善”是人的本性。</a:t>
            </a:r>
            <a:endParaRPr lang="zh-CN" altLang="en-US" sz="2800" b="1">
              <a:solidFill>
                <a:srgbClr val="CC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CC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    </a:t>
            </a:r>
            <a:r>
              <a:rPr lang="en-US" altLang="zh-CN" sz="2800" b="1">
                <a:solidFill>
                  <a:srgbClr val="00006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(2)</a:t>
            </a:r>
            <a:r>
              <a:rPr lang="zh-CN" altLang="en-US" sz="2800" b="1">
                <a:solidFill>
                  <a:srgbClr val="00006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人有四种“本心”</a:t>
            </a:r>
            <a:r>
              <a:rPr lang="zh-CN" altLang="en-US" sz="2800" b="1">
                <a:solidFill>
                  <a:srgbClr val="CC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：</a:t>
            </a:r>
            <a:endParaRPr lang="zh-CN" altLang="en-US" sz="2800" b="1">
              <a:solidFill>
                <a:srgbClr val="CC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CC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en-US" altLang="zh-CN" sz="2800" b="1">
                <a:solidFill>
                  <a:srgbClr val="CC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    </a:t>
            </a:r>
            <a:r>
              <a:rPr lang="zh-CN" altLang="en-US" sz="2800" b="1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同情心、羞耻心、</a:t>
            </a:r>
            <a:endParaRPr lang="zh-CN" altLang="en-US" sz="2800" b="1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     </a:t>
            </a:r>
            <a:r>
              <a:rPr lang="zh-CN" altLang="en-US" sz="2800" b="1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恭敬心、是非心。</a:t>
            </a:r>
            <a:endParaRPr lang="zh-CN" altLang="en-US" sz="2800" b="1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006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仁义礼智的道德规范即由此产生。</a:t>
            </a:r>
            <a:endParaRPr lang="zh-CN" altLang="en-US" sz="2800" b="1">
              <a:solidFill>
                <a:srgbClr val="000066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CC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</a:t>
            </a:r>
            <a:r>
              <a:rPr lang="zh-CN" altLang="en-US" sz="2800" b="1">
                <a:solidFill>
                  <a:srgbClr val="00006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“恻隐之心，人皆有之；</a:t>
            </a:r>
            <a:endParaRPr lang="zh-CN" altLang="en-US" sz="2800" b="1">
              <a:solidFill>
                <a:srgbClr val="000066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006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羞恶之心，人皆有之：</a:t>
            </a:r>
            <a:endParaRPr lang="zh-CN" altLang="en-US" sz="2800" b="1">
              <a:solidFill>
                <a:srgbClr val="000066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006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恭敬之心，人皆有之；</a:t>
            </a:r>
            <a:endParaRPr lang="zh-CN" altLang="en-US" sz="2800" b="1">
              <a:solidFill>
                <a:srgbClr val="000066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006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是非之心，人皆有之。</a:t>
            </a:r>
            <a:endParaRPr lang="zh-CN" altLang="en-US" sz="2800" b="1">
              <a:solidFill>
                <a:srgbClr val="000066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CC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</a:t>
            </a:r>
            <a:r>
              <a:rPr lang="zh-CN" altLang="en-US" sz="2800" b="1">
                <a:solidFill>
                  <a:srgbClr val="00006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恻隐之心，</a:t>
            </a:r>
            <a:r>
              <a:rPr lang="zh-CN" altLang="en-US" sz="2800" b="1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仁也</a:t>
            </a:r>
            <a:r>
              <a:rPr lang="zh-CN" altLang="en-US" sz="2800" b="1">
                <a:solidFill>
                  <a:srgbClr val="00006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：羞恶之心，</a:t>
            </a:r>
            <a:r>
              <a:rPr lang="zh-CN" altLang="en-US" sz="2800" b="1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义也，</a:t>
            </a:r>
            <a:endParaRPr lang="zh-CN" altLang="en-US" sz="2800" b="1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006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恭敬之心，</a:t>
            </a:r>
            <a:r>
              <a:rPr lang="zh-CN" altLang="en-US" sz="2800" b="1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礼也</a:t>
            </a:r>
            <a:r>
              <a:rPr lang="zh-CN" altLang="en-US" sz="2800" b="1">
                <a:solidFill>
                  <a:srgbClr val="00006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；是非之心，</a:t>
            </a:r>
            <a:r>
              <a:rPr lang="zh-CN" altLang="en-US" sz="2800" b="1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智也。</a:t>
            </a:r>
            <a:endParaRPr lang="zh-CN" altLang="en-US" sz="2800" b="1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endParaRPr lang="zh-CN" altLang="en-US" sz="2800" b="1">
              <a:solidFill>
                <a:srgbClr val="000066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Text Box 6"/>
          <p:cNvSpPr txBox="1"/>
          <p:nvPr>
            <p:custDataLst>
              <p:tags r:id="rId1"/>
            </p:custDataLst>
          </p:nvPr>
        </p:nvSpPr>
        <p:spPr>
          <a:xfrm>
            <a:off x="310715" y="1387486"/>
            <a:ext cx="7217137" cy="479599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600"/>
              </a:spcBef>
            </a:pPr>
            <a:r>
              <a:rPr lang="en-US" altLang="zh-CN" sz="3200" b="1">
                <a:latin typeface="+mn-ea"/>
                <a:cs typeface="黑体" panose="02010609060101010101" pitchFamily="49" charset="-122"/>
              </a:rPr>
              <a:t>       《</a:t>
            </a:r>
            <a:r>
              <a:rPr lang="zh-CN" altLang="en-US" sz="3200" b="1">
                <a:latin typeface="+mn-ea"/>
                <a:cs typeface="黑体" panose="02010609060101010101" pitchFamily="49" charset="-122"/>
              </a:rPr>
              <a:t>孟子</a:t>
            </a:r>
            <a:r>
              <a:rPr lang="en-US" altLang="zh-CN" sz="3200" b="1">
                <a:latin typeface="+mn-ea"/>
                <a:cs typeface="黑体" panose="02010609060101010101" pitchFamily="49" charset="-122"/>
              </a:rPr>
              <a:t>》</a:t>
            </a:r>
            <a:r>
              <a:rPr lang="zh-CN" altLang="en-US" sz="3200" b="1">
                <a:latin typeface="+mn-ea"/>
                <a:cs typeface="黑体" panose="02010609060101010101" pitchFamily="49" charset="-122"/>
              </a:rPr>
              <a:t>是</a:t>
            </a:r>
            <a:r>
              <a:rPr lang="zh-CN" altLang="en-US" sz="3200" b="1">
                <a:solidFill>
                  <a:srgbClr val="C00000"/>
                </a:solidFill>
                <a:latin typeface="+mn-ea"/>
                <a:cs typeface="黑体" panose="02010609060101010101" pitchFamily="49" charset="-122"/>
              </a:rPr>
              <a:t>记录孟子及其弟子言行的著作</a:t>
            </a:r>
            <a:r>
              <a:rPr lang="zh-CN" altLang="en-US" sz="3200" b="1">
                <a:latin typeface="+mn-ea"/>
                <a:cs typeface="黑体" panose="02010609060101010101" pitchFamily="49" charset="-122"/>
              </a:rPr>
              <a:t>，共七篇，</a:t>
            </a:r>
            <a:r>
              <a:rPr lang="zh-CN" altLang="en-US" sz="3200" b="1">
                <a:solidFill>
                  <a:srgbClr val="C00000"/>
                </a:solidFill>
                <a:latin typeface="+mn-ea"/>
                <a:cs typeface="黑体" panose="02010609060101010101" pitchFamily="49" charset="-122"/>
              </a:rPr>
              <a:t>一般认为是孟子和弟子万章、公孙丑等人共同编著的。</a:t>
            </a:r>
            <a:endParaRPr lang="en-US" altLang="zh-CN" sz="3200" b="1">
              <a:solidFill>
                <a:srgbClr val="C00000"/>
              </a:solidFill>
              <a:latin typeface="+mn-ea"/>
              <a:cs typeface="黑体" panose="02010609060101010101" pitchFamily="49" charset="-122"/>
            </a:endParaRPr>
          </a:p>
          <a:p>
            <a:pPr>
              <a:lnSpc>
                <a:spcPct val="115000"/>
              </a:lnSpc>
              <a:spcBef>
                <a:spcPts val="1600"/>
              </a:spcBef>
            </a:pPr>
            <a:r>
              <a:rPr lang="en-US" altLang="zh-CN" sz="3200" b="1">
                <a:solidFill>
                  <a:srgbClr val="C00000"/>
                </a:solidFill>
                <a:latin typeface="+mn-ea"/>
                <a:cs typeface="黑体" panose="02010609060101010101" pitchFamily="49" charset="-122"/>
              </a:rPr>
              <a:t>        </a:t>
            </a:r>
            <a:r>
              <a:rPr lang="zh-CN" altLang="en-US" sz="3200" b="1">
                <a:latin typeface="+mn-ea"/>
                <a:cs typeface="黑体" panose="02010609060101010101" pitchFamily="49" charset="-122"/>
              </a:rPr>
              <a:t>它不仅是儒家的重要学术著作，也是我国古代极具特色的散文专集。</a:t>
            </a:r>
            <a:r>
              <a:rPr lang="en-US" altLang="zh-CN" sz="3200" b="1">
                <a:latin typeface="+mn-ea"/>
                <a:cs typeface="黑体" panose="02010609060101010101" pitchFamily="49" charset="-122"/>
              </a:rPr>
              <a:t>《</a:t>
            </a:r>
            <a:r>
              <a:rPr lang="zh-CN" altLang="en-US" sz="3200" b="1">
                <a:latin typeface="+mn-ea"/>
                <a:cs typeface="黑体" panose="02010609060101010101" pitchFamily="49" charset="-122"/>
              </a:rPr>
              <a:t>孟子</a:t>
            </a:r>
            <a:r>
              <a:rPr lang="en-US" altLang="zh-CN" sz="3200" b="1">
                <a:latin typeface="+mn-ea"/>
                <a:cs typeface="黑体" panose="02010609060101010101" pitchFamily="49" charset="-122"/>
              </a:rPr>
              <a:t>》</a:t>
            </a:r>
            <a:r>
              <a:rPr lang="zh-CN" altLang="en-US" sz="3200" b="1">
                <a:latin typeface="+mn-ea"/>
                <a:cs typeface="黑体" panose="02010609060101010101" pitchFamily="49" charset="-122"/>
              </a:rPr>
              <a:t>对后世散文的发展有很大影响。</a:t>
            </a:r>
            <a:r>
              <a:rPr lang="zh-CN" altLang="en-US" sz="3200" b="1">
                <a:solidFill>
                  <a:srgbClr val="C00000"/>
                </a:solidFill>
                <a:latin typeface="+mn-ea"/>
                <a:cs typeface="黑体" panose="02010609060101010101" pitchFamily="49" charset="-122"/>
              </a:rPr>
              <a:t>南宋朱熹把它和《大学》《中庸》《论语》合为“四书”。</a:t>
            </a:r>
            <a:endParaRPr lang="zh-CN" altLang="en-US" sz="3200" b="1">
              <a:solidFill>
                <a:srgbClr val="C00000"/>
              </a:solidFill>
              <a:latin typeface="+mn-ea"/>
              <a:cs typeface="黑体" panose="02010609060101010101" pitchFamily="49" charset="-122"/>
            </a:endParaRPr>
          </a:p>
        </p:txBody>
      </p:sp>
      <p:grpSp>
        <p:nvGrpSpPr>
          <p:cNvPr id="2" name="组合 1"/>
          <p:cNvGrpSpPr/>
          <p:nvPr>
            <p:custDataLst>
              <p:tags r:id="rId2"/>
            </p:custDataLst>
          </p:nvPr>
        </p:nvGrpSpPr>
        <p:grpSpPr>
          <a:xfrm>
            <a:off x="232732" y="196341"/>
            <a:ext cx="2892044" cy="671321"/>
            <a:chOff x="363220" y="403000"/>
            <a:chExt cx="2892044" cy="671321"/>
          </a:xfrm>
        </p:grpSpPr>
        <p:pic>
          <p:nvPicPr>
            <p:cNvPr id="4" name="图片 3" descr="矢量智能对象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>
              <a:biLevel thresh="75000"/>
            </a:blip>
            <a:stretch>
              <a:fillRect/>
            </a:stretch>
          </p:blipFill>
          <p:spPr>
            <a:xfrm>
              <a:off x="363220" y="427990"/>
              <a:ext cx="2892044" cy="646331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>
              <p:custDataLst>
                <p:tags r:id="rId5"/>
              </p:custDataLst>
            </p:nvPr>
          </p:nvSpPr>
          <p:spPr>
            <a:xfrm>
              <a:off x="363220" y="403000"/>
              <a:ext cx="2791304" cy="64633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zh-CN" altLang="en-US" sz="3600" b="1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  <a:sym typeface="宋体" panose="02010600030101010101" pitchFamily="2" charset="-122"/>
                </a:rPr>
                <a:t>作者作品</a:t>
              </a:r>
              <a:endParaRPr lang="zh-CN" altLang="en-US" sz="3600" b="1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  <a:sym typeface="宋体" panose="02010600030101010101" pitchFamily="2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18321" t="4495" r="18578" b="4031"/>
          <a:stretch>
            <a:fillRect/>
          </a:stretch>
        </p:blipFill>
        <p:spPr>
          <a:xfrm>
            <a:off x="7834414" y="495764"/>
            <a:ext cx="4046871" cy="58664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70454" y="610136"/>
            <a:ext cx="11851092" cy="61526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indent="0" algn="ctr" fontAlgn="auto">
              <a:lnSpc>
                <a:spcPts val="31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鱼我所欲也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indent="0" algn="just" fontAlgn="auto">
              <a:lnSpc>
                <a:spcPts val="3100"/>
              </a:lnSpc>
            </a:pP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鱼，我所欲也；熊掌，亦我所欲也。二者不可得兼，舍鱼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/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而取熊掌者也。生，亦我所欲也；义，亦我所欲也。二者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/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不可得兼，舍生／而取义者也。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生</a:t>
            </a:r>
            <a:r>
              <a:rPr lang="zh-CN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／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亦我所欲，所欲</a:t>
            </a:r>
            <a:r>
              <a:rPr lang="zh-CN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／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有甚于生者，故</a:t>
            </a:r>
            <a:r>
              <a:rPr lang="zh-CN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／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不为</a:t>
            </a:r>
            <a:r>
              <a:rPr lang="zh-CN" altLang="zh-CN" sz="2400" b="1" u="sng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wéi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苟得也；死</a:t>
            </a:r>
            <a:r>
              <a:rPr lang="en-US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/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亦我所恶</a:t>
            </a:r>
            <a:r>
              <a:rPr lang="zh-CN" altLang="zh-CN" sz="2400" b="1" u="sng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wù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，所恶</a:t>
            </a:r>
            <a:r>
              <a:rPr lang="en-US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/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有甚于死者，故</a:t>
            </a:r>
            <a:r>
              <a:rPr lang="en-US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/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患有所不辟</a:t>
            </a:r>
            <a:r>
              <a:rPr lang="zh-CN" altLang="zh-CN" sz="2400" b="1" u="sng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bì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也。如使</a:t>
            </a:r>
            <a:r>
              <a:rPr lang="zh-CN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／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人之所欲</a:t>
            </a:r>
            <a:r>
              <a:rPr lang="zh-CN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／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莫甚于生，则</a:t>
            </a:r>
            <a:r>
              <a:rPr lang="zh-CN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／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凡可以得生者</a:t>
            </a:r>
            <a:r>
              <a:rPr lang="zh-CN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／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何不用也？使</a:t>
            </a:r>
            <a:r>
              <a:rPr lang="zh-CN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／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人之所恶</a:t>
            </a:r>
            <a:r>
              <a:rPr lang="zh-CN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／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莫甚于死者，则</a:t>
            </a:r>
            <a:r>
              <a:rPr lang="zh-CN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／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凡可以辟患者</a:t>
            </a:r>
            <a:r>
              <a:rPr lang="zh-CN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／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何不为</a:t>
            </a:r>
            <a:r>
              <a:rPr lang="zh-CN" altLang="zh-CN" sz="2400" b="1" u="sng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wéi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也？由是则生</a:t>
            </a:r>
            <a:r>
              <a:rPr lang="zh-CN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／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而有不用也，由是则可以辟患</a:t>
            </a:r>
            <a:r>
              <a:rPr lang="zh-CN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／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而有不为也。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是故／所欲／有甚于生者，所恶／有甚于死者。非独／贤者／有是心也，人皆有之，贤者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/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能勿丧耳。</a:t>
            </a:r>
            <a:endParaRPr lang="zh-CN" altLang="zh-CN" sz="28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indent="0" algn="just" fontAlgn="auto">
              <a:lnSpc>
                <a:spcPts val="3100"/>
              </a:lnSpc>
            </a:pP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一箪</a:t>
            </a:r>
            <a:r>
              <a:rPr lang="zh-CN" altLang="zh-CN" sz="24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dān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食，一豆羹</a:t>
            </a:r>
            <a:r>
              <a:rPr lang="zh-CN" altLang="zh-CN" sz="24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ɡēnɡ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，得之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/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则生，弗</a:t>
            </a:r>
            <a:r>
              <a:rPr lang="zh-CN" altLang="zh-CN" sz="24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fú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得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/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则死。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呼尔</a:t>
            </a:r>
            <a:r>
              <a:rPr lang="zh-CN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／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而与之，行道之人</a:t>
            </a:r>
            <a:r>
              <a:rPr lang="zh-CN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／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弗受；蹴</a:t>
            </a:r>
            <a:r>
              <a:rPr lang="zh-CN" altLang="zh-CN" sz="2400" b="1" u="sng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cù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尔</a:t>
            </a:r>
            <a:r>
              <a:rPr lang="zh-CN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／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而与之，乞人</a:t>
            </a:r>
            <a:r>
              <a:rPr lang="zh-CN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／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不屑也。万钟</a:t>
            </a:r>
            <a:r>
              <a:rPr lang="zh-CN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／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则不辩礼义</a:t>
            </a:r>
            <a:r>
              <a:rPr lang="zh-CN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／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而受之，万钟</a:t>
            </a:r>
            <a:r>
              <a:rPr lang="zh-CN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／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于我</a:t>
            </a:r>
            <a:r>
              <a:rPr lang="zh-CN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／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何加焉！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为宫室之美、妻妾之奉、所识穷乏者得我与</a:t>
            </a:r>
            <a:r>
              <a:rPr lang="zh-CN" altLang="zh-CN" sz="24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yú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？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乡</a:t>
            </a:r>
            <a:r>
              <a:rPr lang="zh-CN" altLang="zh-CN" sz="2400" b="1" u="sng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xiànɡ</a:t>
            </a:r>
            <a:r>
              <a:rPr lang="zh-CN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／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为</a:t>
            </a:r>
            <a:r>
              <a:rPr lang="zh-CN" altLang="zh-CN" sz="2400" b="1" u="sng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wèi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身死</a:t>
            </a:r>
            <a:r>
              <a:rPr lang="en-US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/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而不受，今</a:t>
            </a:r>
            <a:r>
              <a:rPr lang="zh-CN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／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为宫室之美</a:t>
            </a:r>
            <a:r>
              <a:rPr lang="zh-CN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／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为之；乡</a:t>
            </a:r>
            <a:r>
              <a:rPr lang="zh-CN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／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为身死</a:t>
            </a:r>
            <a:r>
              <a:rPr lang="en-US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/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而不受，今</a:t>
            </a:r>
            <a:r>
              <a:rPr lang="en-US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/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为妻妾之奉</a:t>
            </a:r>
            <a:r>
              <a:rPr lang="en-US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/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为之；乡</a:t>
            </a:r>
            <a:r>
              <a:rPr lang="en-US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/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为身死</a:t>
            </a:r>
            <a:r>
              <a:rPr lang="en-US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/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而不受，今</a:t>
            </a:r>
            <a:r>
              <a:rPr lang="en-US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/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为所识穷乏者得我</a:t>
            </a:r>
            <a:r>
              <a:rPr lang="en-US" altLang="zh-CN" sz="28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/</a:t>
            </a:r>
            <a:r>
              <a:rPr lang="zh-CN" altLang="zh-CN" sz="2800" b="1" u="sng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而为之</a:t>
            </a:r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：是／亦不可以已乎？此之谓／失其本心。</a:t>
            </a:r>
            <a:endParaRPr lang="zh-CN" altLang="zh-CN" sz="28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grpSp>
        <p:nvGrpSpPr>
          <p:cNvPr id="2" name="组合 1"/>
          <p:cNvGrpSpPr/>
          <p:nvPr>
            <p:custDataLst>
              <p:tags r:id="rId2"/>
            </p:custDataLst>
          </p:nvPr>
        </p:nvGrpSpPr>
        <p:grpSpPr>
          <a:xfrm>
            <a:off x="121168" y="95238"/>
            <a:ext cx="2890838" cy="671513"/>
            <a:chOff x="363220" y="403000"/>
            <a:chExt cx="2892044" cy="671321"/>
          </a:xfrm>
        </p:grpSpPr>
        <p:pic>
          <p:nvPicPr>
            <p:cNvPr id="3" name="图片 2" descr="矢量智能对象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63220" y="427990"/>
              <a:ext cx="289204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文本框 4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63220" y="403000"/>
              <a:ext cx="2791304" cy="646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600" b="1">
                  <a:solidFill>
                    <a:srgbClr val="FFFFFF"/>
                  </a:solidFill>
                  <a:latin typeface="隶书" panose="02010509060101010101" pitchFamily="49" charset="-122"/>
                  <a:ea typeface="隶书" panose="02010509060101010101" pitchFamily="49" charset="-122"/>
                  <a:sym typeface="宋体" panose="02010600030101010101" pitchFamily="2" charset="-122"/>
                </a:rPr>
                <a:t>朗读古文</a:t>
              </a:r>
              <a:endParaRPr lang="zh-CN" altLang="en-US" sz="3600" b="1">
                <a:solidFill>
                  <a:srgbClr val="FFFFFF"/>
                </a:solidFill>
                <a:latin typeface="隶书" panose="02010509060101010101" pitchFamily="49" charset="-122"/>
                <a:ea typeface="隶书" panose="02010509060101010101" pitchFamily="49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文本框 99"/>
          <p:cNvSpPr txBox="1"/>
          <p:nvPr>
            <p:custDataLst>
              <p:tags r:id="rId1"/>
            </p:custDataLst>
          </p:nvPr>
        </p:nvSpPr>
        <p:spPr>
          <a:xfrm>
            <a:off x="390709" y="1787983"/>
            <a:ext cx="11344275" cy="3662541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zh-CN" sz="3200" b="1" u="sng"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鱼，我所</a:t>
            </a:r>
            <a:r>
              <a:rPr lang="zh-CN" altLang="zh-CN" sz="3200" b="1" u="sng">
                <a:solidFill>
                  <a:srgbClr val="FF0000"/>
                </a:solidFill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欲</a:t>
            </a:r>
            <a:r>
              <a:rPr lang="zh-CN" altLang="zh-CN" sz="3200" b="1" u="sng"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也；熊掌，亦我所欲也</a:t>
            </a:r>
            <a:r>
              <a:rPr lang="zh-CN" altLang="zh-CN" sz="3200" b="1" u="sng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。二者不可</a:t>
            </a:r>
            <a:r>
              <a:rPr lang="zh-CN" altLang="zh-CN" sz="32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得兼</a:t>
            </a:r>
            <a:r>
              <a:rPr lang="zh-CN" altLang="zh-CN" sz="3200" b="1" u="sng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，</a:t>
            </a:r>
            <a:r>
              <a:rPr lang="zh-CN" altLang="zh-CN" sz="32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舍</a:t>
            </a:r>
            <a:r>
              <a:rPr lang="zh-CN" altLang="zh-CN" sz="3200" b="1" u="sng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鱼而取熊掌者也。</a:t>
            </a:r>
            <a:endParaRPr lang="zh-CN" altLang="zh-CN" sz="3200" b="1" u="sng"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3200" b="1" u="sng"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3200" b="1" u="sng"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zh-CN" altLang="zh-CN" sz="4000" b="1" u="sng"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zh-CN" sz="32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生</a:t>
            </a:r>
            <a:r>
              <a:rPr lang="zh-CN" altLang="zh-CN" sz="3200" b="1" u="sng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，亦我所欲也；</a:t>
            </a:r>
            <a:r>
              <a:rPr lang="zh-CN" altLang="zh-CN" sz="3200" b="1" u="sng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义</a:t>
            </a:r>
            <a:r>
              <a:rPr lang="zh-CN" altLang="zh-CN" sz="3200" b="1" u="sng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，亦我所欲也。二者不可得兼，舍生而取义者也。</a:t>
            </a:r>
            <a:endParaRPr lang="zh-CN" altLang="zh-CN" sz="3200" b="1" u="sng"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390708" y="5414658"/>
            <a:ext cx="11344275" cy="96329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ts val="3400"/>
              </a:lnSpc>
            </a:pPr>
            <a:r>
              <a:rPr lang="en-US" altLang="zh-CN" sz="2800" b="1">
                <a:solidFill>
                  <a:srgbClr val="00B05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    </a:t>
            </a:r>
            <a:r>
              <a:rPr lang="zh-CN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生命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，也</a:t>
            </a:r>
            <a:r>
              <a:rPr lang="zh-CN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是我所想要的，道义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，</a:t>
            </a:r>
            <a:r>
              <a:rPr lang="zh-CN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也是我所想要的，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（如果）这两样东西不能同时具有的话，（那么我就只好）牺牲生命而选取道义了</a:t>
            </a:r>
            <a:endParaRPr lang="zh-CN" altLang="en-US" sz="2800" b="1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90708" y="2848472"/>
            <a:ext cx="11344275" cy="96329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ts val="3400"/>
              </a:lnSpc>
            </a:pPr>
            <a:r>
              <a:rPr lang="zh-CN" altLang="en-US" sz="2800" b="1">
                <a:solidFill>
                  <a:srgbClr val="00B05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鱼，是我所想要的；熊掌，也是我所想要的。（如果）这两种东西不能同时得到的话，（那么我就只好）放弃鱼而选取熊掌了。</a:t>
            </a:r>
            <a:endParaRPr lang="zh-CN" altLang="en-US" sz="2800" b="1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961116" y="1291900"/>
            <a:ext cx="3153512" cy="510778"/>
          </a:xfrm>
          <a:prstGeom prst="wedgeRoundRectCallout">
            <a:avLst>
              <a:gd name="adj1" fmla="val 7428"/>
              <a:gd name="adj2" fmla="val 85960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想要，可译为“喜爱”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6632729" y="1317818"/>
            <a:ext cx="3345016" cy="442674"/>
          </a:xfrm>
          <a:prstGeom prst="wedgeRoundRectCallout">
            <a:avLst>
              <a:gd name="adj1" fmla="val 34274"/>
              <a:gd name="adj2" fmla="val 84686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即“兼得”，同时得到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10136099" y="1327608"/>
            <a:ext cx="1068020" cy="460375"/>
          </a:xfrm>
          <a:prstGeom prst="wedgeRoundRectCallout">
            <a:avLst>
              <a:gd name="adj1" fmla="val -21187"/>
              <a:gd name="adj2" fmla="val 8188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舍弃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3" name="文本框 7"/>
          <p:cNvSpPr txBox="1"/>
          <p:nvPr>
            <p:custDataLst>
              <p:tags r:id="rId7"/>
            </p:custDataLst>
          </p:nvPr>
        </p:nvSpPr>
        <p:spPr>
          <a:xfrm>
            <a:off x="724951" y="3860860"/>
            <a:ext cx="958487" cy="510778"/>
          </a:xfrm>
          <a:prstGeom prst="wedgeRoundRectCallout">
            <a:avLst>
              <a:gd name="adj1" fmla="val -1938"/>
              <a:gd name="adj2" fmla="val 7150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生命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7"/>
          <p:cNvSpPr txBox="1"/>
          <p:nvPr>
            <p:custDataLst>
              <p:tags r:id="rId8"/>
            </p:custDataLst>
          </p:nvPr>
        </p:nvSpPr>
        <p:spPr>
          <a:xfrm>
            <a:off x="3868059" y="3860860"/>
            <a:ext cx="958487" cy="510778"/>
          </a:xfrm>
          <a:prstGeom prst="wedgeRoundRectCallout">
            <a:avLst>
              <a:gd name="adj1" fmla="val 10264"/>
              <a:gd name="adj2" fmla="val 7150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道义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17"/>
          <p:cNvSpPr txBox="1"/>
          <p:nvPr>
            <p:custDataLst>
              <p:tags r:id="rId9"/>
            </p:custDataLst>
          </p:nvPr>
        </p:nvSpPr>
        <p:spPr bwMode="auto">
          <a:xfrm>
            <a:off x="4347303" y="1291900"/>
            <a:ext cx="1352059" cy="510778"/>
          </a:xfrm>
          <a:prstGeom prst="wedgeRoundRectCallout">
            <a:avLst>
              <a:gd name="adj1" fmla="val -75058"/>
              <a:gd name="adj2" fmla="val 84774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判断句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grpSp>
        <p:nvGrpSpPr>
          <p:cNvPr id="14" name="组合 13"/>
          <p:cNvGrpSpPr/>
          <p:nvPr>
            <p:custDataLst>
              <p:tags r:id="rId10"/>
            </p:custDataLst>
          </p:nvPr>
        </p:nvGrpSpPr>
        <p:grpSpPr>
          <a:xfrm>
            <a:off x="198707" y="139400"/>
            <a:ext cx="2892044" cy="671321"/>
            <a:chOff x="363220" y="403000"/>
            <a:chExt cx="2892044" cy="671321"/>
          </a:xfrm>
        </p:grpSpPr>
        <p:pic>
          <p:nvPicPr>
            <p:cNvPr id="18" name="图片 17" descr="矢量智能对象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63220" y="427990"/>
              <a:ext cx="2892044" cy="646331"/>
            </a:xfrm>
            <a:prstGeom prst="rect">
              <a:avLst/>
            </a:prstGeom>
          </p:spPr>
        </p:pic>
        <p:sp>
          <p:nvSpPr>
            <p:cNvPr id="25" name="文本框 24"/>
            <p:cNvSpPr txBox="1"/>
            <p:nvPr>
              <p:custDataLst>
                <p:tags r:id="rId13"/>
              </p:custDataLst>
            </p:nvPr>
          </p:nvSpPr>
          <p:spPr>
            <a:xfrm>
              <a:off x="363220" y="403000"/>
              <a:ext cx="2791304" cy="64633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zh-CN" altLang="en-US" sz="3600" b="1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  <a:sym typeface="宋体" panose="02010600030101010101" pitchFamily="2" charset="-122"/>
                </a:rPr>
                <a:t>疏通文意</a:t>
              </a:r>
              <a:endParaRPr lang="zh-CN" altLang="en-US" sz="3600" b="1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 animBg="1"/>
      <p:bldP spid="9" grpId="0" animBg="1"/>
      <p:bldP spid="10" grpId="0" animBg="1"/>
      <p:bldP spid="23" grpId="0" animBg="1"/>
      <p:bldP spid="24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>
            <p:custDataLst>
              <p:tags r:id="rId1"/>
            </p:custDataLst>
          </p:nvPr>
        </p:nvSpPr>
        <p:spPr>
          <a:xfrm>
            <a:off x="557213" y="1829361"/>
            <a:ext cx="10596563" cy="3393237"/>
          </a:xfrm>
          <a:prstGeom prst="rect">
            <a:avLst/>
          </a:prstGeom>
          <a:noFill/>
          <a:ln w="9525">
            <a:noFill/>
            <a:prstDash val="sysDot"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sz="3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生亦我所欲，所欲有</a:t>
            </a:r>
            <a:r>
              <a:rPr lang="zh-CN" sz="3200" b="1" u="sng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甚于</a:t>
            </a:r>
            <a:r>
              <a:rPr lang="zh-CN" sz="3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生者，故不为</a:t>
            </a:r>
            <a:r>
              <a:rPr lang="zh-CN" sz="3200" b="1" u="sng" noProof="1">
                <a:solidFill>
                  <a:srgbClr val="FF0000"/>
                </a:solidFill>
                <a:uFill>
                  <a:solidFill>
                    <a:schemeClr val="tx1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苟得</a:t>
            </a:r>
            <a:r>
              <a:rPr lang="zh-CN" sz="3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也；</a:t>
            </a:r>
            <a:endParaRPr lang="zh-CN" sz="32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sz="2800" b="1" u="sng" noProof="1">
              <a:solidFill>
                <a:srgbClr val="C00000"/>
              </a:solidFill>
              <a:uFill>
                <a:solidFill>
                  <a:schemeClr val="tx1"/>
                </a:solidFill>
              </a:u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8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sz="28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sz="3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死亦我所</a:t>
            </a:r>
            <a:r>
              <a:rPr lang="zh-CN" sz="3200" b="1" u="sng" noProof="1">
                <a:solidFill>
                  <a:srgbClr val="FF0000"/>
                </a:solidFill>
                <a:uFill>
                  <a:solidFill>
                    <a:schemeClr val="tx1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恶</a:t>
            </a:r>
            <a:r>
              <a:rPr lang="zh-CN" sz="3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(wù)，所恶有甚于死者，故</a:t>
            </a:r>
            <a:r>
              <a:rPr lang="zh-CN" sz="3200" b="1" u="sng" noProof="1">
                <a:solidFill>
                  <a:srgbClr val="FF0000"/>
                </a:solidFill>
                <a:uFill>
                  <a:solidFill>
                    <a:schemeClr val="tx1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患</a:t>
            </a:r>
            <a:r>
              <a:rPr lang="zh-CN" sz="3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有所不</a:t>
            </a:r>
            <a:r>
              <a:rPr lang="zh-CN" sz="3200" b="1" u="sng" noProof="1">
                <a:solidFill>
                  <a:srgbClr val="FF0000"/>
                </a:solidFill>
                <a:uFill>
                  <a:solidFill>
                    <a:schemeClr val="tx1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辟</a:t>
            </a:r>
            <a:r>
              <a:rPr lang="zh-CN" sz="3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也。</a:t>
            </a:r>
            <a:endParaRPr lang="zh-CN" sz="32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566738" y="2570227"/>
            <a:ext cx="11161712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b="1">
                <a:solidFill>
                  <a:srgbClr val="00923F"/>
                </a:solidFill>
                <a:latin typeface="等线" panose="02010600030101010101" pitchFamily="2" charset="-122"/>
                <a:ea typeface="等线" panose="02010600030101010101" pitchFamily="2" charset="-122"/>
                <a:sym typeface="宋体" panose="02010600030101010101" pitchFamily="2" charset="-122"/>
              </a:rPr>
              <a:t>        </a:t>
            </a:r>
            <a:r>
              <a:rPr lang="zh-CN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生命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也</a:t>
            </a:r>
            <a:r>
              <a:rPr lang="zh-CN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是我所想要的，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（</a:t>
            </a:r>
            <a:r>
              <a:rPr lang="zh-CN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但我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）</a:t>
            </a:r>
            <a:r>
              <a:rPr lang="zh-CN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所想要的还有胜过生命的东西，所以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（</a:t>
            </a:r>
            <a:r>
              <a:rPr lang="zh-CN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我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）</a:t>
            </a:r>
            <a:r>
              <a:rPr lang="zh-CN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不做苟且偷生的事；</a:t>
            </a:r>
            <a:endParaRPr lang="zh-CN" altLang="zh-CN" sz="2800" b="1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5777507" y="1406124"/>
            <a:ext cx="5254625" cy="510778"/>
          </a:xfrm>
          <a:prstGeom prst="wedgeRoundRectCallout">
            <a:avLst>
              <a:gd name="adj1" fmla="val 1992"/>
              <a:gd name="adj2" fmla="val 7672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苟且取得。这里是苟且偷生的意思。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566738" y="5233921"/>
            <a:ext cx="11161712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b="1">
                <a:solidFill>
                  <a:srgbClr val="00923F"/>
                </a:solidFill>
                <a:latin typeface="等线" panose="02010600030101010101" pitchFamily="2" charset="-122"/>
                <a:ea typeface="等线" panose="02010600030101010101" pitchFamily="2" charset="-122"/>
                <a:sym typeface="宋体" panose="02010600030101010101" pitchFamily="2" charset="-122"/>
              </a:rPr>
              <a:t>     </a:t>
            </a:r>
            <a:r>
              <a:rPr lang="en-US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   </a:t>
            </a:r>
            <a:r>
              <a:rPr lang="zh-CN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死亡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也</a:t>
            </a:r>
            <a:r>
              <a:rPr lang="zh-CN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是我所讨厌的，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（</a:t>
            </a:r>
            <a:r>
              <a:rPr lang="zh-CN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但我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）</a:t>
            </a:r>
            <a:r>
              <a:rPr lang="zh-CN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所讨厌的还有超过死亡的事，所以有的祸患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（</a:t>
            </a:r>
            <a:r>
              <a:rPr lang="zh-CN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我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）</a:t>
            </a:r>
            <a:r>
              <a:rPr lang="zh-CN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不躲避。</a:t>
            </a:r>
            <a:endParaRPr lang="zh-CN" altLang="zh-CN" sz="2800" b="1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1873250" y="4092961"/>
            <a:ext cx="1935480" cy="510778"/>
          </a:xfrm>
          <a:prstGeom prst="wedgeRoundRectCallout">
            <a:avLst>
              <a:gd name="adj1" fmla="val 9811"/>
              <a:gd name="adj2" fmla="val 76365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讨厌，憎恨。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5531632" y="4067279"/>
            <a:ext cx="2078182" cy="510778"/>
          </a:xfrm>
          <a:prstGeom prst="wedgeRoundRectCallout">
            <a:avLst>
              <a:gd name="adj1" fmla="val 79254"/>
              <a:gd name="adj2" fmla="val 76520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祸患，灾难。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7"/>
            </p:custDataLst>
          </p:nvPr>
        </p:nvSpPr>
        <p:spPr>
          <a:xfrm>
            <a:off x="7956549" y="4059711"/>
            <a:ext cx="2641895" cy="510778"/>
          </a:xfrm>
          <a:prstGeom prst="wedgeRoundRectCallout">
            <a:avLst>
              <a:gd name="adj1" fmla="val 22381"/>
              <a:gd name="adj2" fmla="val 78746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同“避”，躲避。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3" name="文本框 5"/>
          <p:cNvSpPr txBox="1"/>
          <p:nvPr>
            <p:custDataLst>
              <p:tags r:id="rId8"/>
            </p:custDataLst>
          </p:nvPr>
        </p:nvSpPr>
        <p:spPr>
          <a:xfrm>
            <a:off x="3486701" y="1406124"/>
            <a:ext cx="2044931" cy="510778"/>
          </a:xfrm>
          <a:prstGeom prst="wedgeRoundRectCallout">
            <a:avLst>
              <a:gd name="adj1" fmla="val 27072"/>
              <a:gd name="adj2" fmla="val 82064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pPr lvl="0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胜过，超过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4" name="椭圆 23"/>
          <p:cNvSpPr/>
          <p:nvPr>
            <p:custDataLst>
              <p:tags r:id="rId9"/>
            </p:custDataLst>
          </p:nvPr>
        </p:nvSpPr>
        <p:spPr>
          <a:xfrm>
            <a:off x="9637509" y="4636419"/>
            <a:ext cx="504527" cy="50353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 w="38100">
                <a:solidFill>
                  <a:srgbClr val="FFC000"/>
                </a:solidFill>
              </a:ln>
              <a:noFill/>
            </a:endParaRPr>
          </a:p>
        </p:txBody>
      </p:sp>
      <p:grpSp>
        <p:nvGrpSpPr>
          <p:cNvPr id="14" name="组合 13"/>
          <p:cNvGrpSpPr/>
          <p:nvPr>
            <p:custDataLst>
              <p:tags r:id="rId10"/>
            </p:custDataLst>
          </p:nvPr>
        </p:nvGrpSpPr>
        <p:grpSpPr>
          <a:xfrm>
            <a:off x="198707" y="139400"/>
            <a:ext cx="2892044" cy="671321"/>
            <a:chOff x="363220" y="403000"/>
            <a:chExt cx="2892044" cy="671321"/>
          </a:xfrm>
        </p:grpSpPr>
        <p:pic>
          <p:nvPicPr>
            <p:cNvPr id="18" name="图片 17" descr="矢量智能对象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63220" y="427990"/>
              <a:ext cx="2892044" cy="646331"/>
            </a:xfrm>
            <a:prstGeom prst="rect">
              <a:avLst/>
            </a:prstGeom>
          </p:spPr>
        </p:pic>
        <p:sp>
          <p:nvSpPr>
            <p:cNvPr id="25" name="文本框 24"/>
            <p:cNvSpPr txBox="1"/>
            <p:nvPr>
              <p:custDataLst>
                <p:tags r:id="rId13"/>
              </p:custDataLst>
            </p:nvPr>
          </p:nvSpPr>
          <p:spPr>
            <a:xfrm>
              <a:off x="363220" y="403000"/>
              <a:ext cx="2791304" cy="64633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zh-CN" altLang="en-US" sz="3600" b="1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  <a:sym typeface="宋体" panose="02010600030101010101" pitchFamily="2" charset="-122"/>
                </a:rPr>
                <a:t>疏通文意</a:t>
              </a:r>
              <a:endParaRPr lang="zh-CN" altLang="en-US" sz="3600" b="1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2" grpId="0" animBg="1"/>
      <p:bldP spid="3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>
            <p:custDataLst>
              <p:tags r:id="rId1"/>
            </p:custDataLst>
          </p:nvPr>
        </p:nvSpPr>
        <p:spPr>
          <a:xfrm>
            <a:off x="554038" y="2181225"/>
            <a:ext cx="10948988" cy="2931572"/>
          </a:xfrm>
          <a:prstGeom prst="rect">
            <a:avLst/>
          </a:prstGeom>
          <a:noFill/>
          <a:ln w="9525">
            <a:noFill/>
            <a:prstDash val="sysDot"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sz="3200" b="1" u="sng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如使</a:t>
            </a:r>
            <a:r>
              <a:rPr lang="zh-CN" sz="3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人之所欲莫甚于生，则凡</a:t>
            </a:r>
            <a:r>
              <a:rPr lang="zh-CN" sz="3200" b="1" u="sng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可以</a:t>
            </a:r>
            <a:r>
              <a:rPr lang="zh-CN" sz="3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得生者</a:t>
            </a:r>
            <a:r>
              <a:rPr lang="zh-CN" sz="3200" b="1" u="sng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何不用也</a:t>
            </a:r>
            <a:r>
              <a:rPr lang="zh-CN" sz="3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？</a:t>
            </a:r>
            <a:endParaRPr lang="zh-CN" sz="32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zh-CN" sz="32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zh-CN" sz="32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sz="3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使人之所恶莫甚于死者，则凡可以辟患者何不为也？</a:t>
            </a:r>
            <a:endParaRPr lang="zh-CN" sz="32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587201" y="2954738"/>
            <a:ext cx="10915824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b="1">
                <a:solidFill>
                  <a:srgbClr val="00923F"/>
                </a:solidFill>
                <a:latin typeface="等线" panose="02010600030101010101" pitchFamily="2" charset="-122"/>
                <a:ea typeface="等线" panose="02010600030101010101" pitchFamily="2" charset="-122"/>
                <a:sym typeface="宋体" panose="02010600030101010101" pitchFamily="2" charset="-122"/>
              </a:rPr>
              <a:t>     </a:t>
            </a:r>
            <a:r>
              <a:rPr lang="zh-CN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假如人们所想要的东西没有超过生命的，那么凡是能够用来求得生存的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手段</a:t>
            </a:r>
            <a:r>
              <a:rPr lang="zh-CN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，什么不用呢？</a:t>
            </a:r>
            <a:endParaRPr lang="zh-CN" altLang="zh-CN" sz="2800" b="1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506563" y="5112797"/>
            <a:ext cx="10948987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>
                <a:solidFill>
                  <a:srgbClr val="00923F"/>
                </a:solidFill>
                <a:latin typeface="等线" panose="02010600030101010101" pitchFamily="2" charset="-122"/>
                <a:ea typeface="等线" panose="02010600030101010101" pitchFamily="2" charset="-122"/>
                <a:sym typeface="宋体" panose="02010600030101010101" pitchFamily="2" charset="-122"/>
              </a:rPr>
              <a:t>     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假如</a:t>
            </a:r>
            <a:r>
              <a:rPr lang="zh-CN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人们所讨厌的事情没有超过死亡的，那么凡是能够用来躲避祸患的坏事，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什么不</a:t>
            </a:r>
            <a:r>
              <a:rPr lang="zh-CN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干呢？</a:t>
            </a:r>
            <a:endParaRPr lang="zh-CN" altLang="zh-CN" sz="2800" b="1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276822" y="1758368"/>
            <a:ext cx="2011528" cy="510778"/>
          </a:xfrm>
          <a:prstGeom prst="wedgeRoundRectCallout">
            <a:avLst>
              <a:gd name="adj1" fmla="val 11725"/>
              <a:gd name="adj2" fmla="val 84717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假如，假使。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7371833" y="1687188"/>
            <a:ext cx="3355621" cy="510778"/>
          </a:xfrm>
          <a:prstGeom prst="wedgeRoundRectCallout">
            <a:avLst>
              <a:gd name="adj1" fmla="val -2799"/>
              <a:gd name="adj2" fmla="val 89667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什么（手段）不用呢？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335825" y="1328618"/>
            <a:ext cx="4913980" cy="919401"/>
          </a:xfrm>
          <a:prstGeom prst="wedgeRoundRectCallout">
            <a:avLst>
              <a:gd name="adj1" fmla="val 38787"/>
              <a:gd name="adj2" fmla="val 64917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古：两个词。可，可以，以，用来。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今：一个词，表许可；能够。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6379535" y="2392537"/>
            <a:ext cx="870270" cy="45698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>
            <p:custDataLst>
              <p:tags r:id="rId8"/>
            </p:custDataLst>
          </p:nvPr>
        </p:nvGrpSpPr>
        <p:grpSpPr>
          <a:xfrm>
            <a:off x="198707" y="139400"/>
            <a:ext cx="2892044" cy="671321"/>
            <a:chOff x="363220" y="403000"/>
            <a:chExt cx="2892044" cy="671321"/>
          </a:xfrm>
        </p:grpSpPr>
        <p:pic>
          <p:nvPicPr>
            <p:cNvPr id="18" name="图片 17" descr="矢量智能对象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0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63220" y="427990"/>
              <a:ext cx="2892044" cy="646331"/>
            </a:xfrm>
            <a:prstGeom prst="rect">
              <a:avLst/>
            </a:prstGeom>
          </p:spPr>
        </p:pic>
        <p:sp>
          <p:nvSpPr>
            <p:cNvPr id="23" name="文本框 22"/>
            <p:cNvSpPr txBox="1"/>
            <p:nvPr>
              <p:custDataLst>
                <p:tags r:id="rId11"/>
              </p:custDataLst>
            </p:nvPr>
          </p:nvSpPr>
          <p:spPr>
            <a:xfrm>
              <a:off x="363220" y="403000"/>
              <a:ext cx="2791304" cy="64633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zh-CN" altLang="en-US" sz="3600" b="1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  <a:sym typeface="宋体" panose="02010600030101010101" pitchFamily="2" charset="-122"/>
                </a:rPr>
                <a:t>疏通文意</a:t>
              </a:r>
              <a:endParaRPr lang="zh-CN" altLang="en-US" sz="3600" b="1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>
            <p:custDataLst>
              <p:tags r:id="rId1"/>
            </p:custDataLst>
          </p:nvPr>
        </p:nvSpPr>
        <p:spPr>
          <a:xfrm>
            <a:off x="534988" y="1552977"/>
            <a:ext cx="10977563" cy="4562788"/>
          </a:xfrm>
          <a:prstGeom prst="rect">
            <a:avLst/>
          </a:prstGeom>
          <a:noFill/>
          <a:ln w="9525">
            <a:noFill/>
            <a:prstDash val="sysDot"/>
          </a:ln>
        </p:spPr>
        <p:txBody>
          <a:bodyPr wrap="square">
            <a:spAutoFit/>
          </a:bodyPr>
          <a:lstStyle/>
          <a:p>
            <a:pPr marL="457200" indent="-4572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sz="3200" b="1" u="sng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由是</a:t>
            </a:r>
            <a:r>
              <a:rPr lang="zh-CN" sz="3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则生</a:t>
            </a:r>
            <a:r>
              <a:rPr lang="zh-CN" sz="3200" b="1" u="sng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而</a:t>
            </a:r>
            <a:r>
              <a:rPr lang="zh-CN" sz="3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有不用也，由是则可以辟患而有不为也。</a:t>
            </a:r>
            <a:endParaRPr lang="zh-CN" sz="32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marL="457200" indent="-4572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zh-CN" sz="32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marL="457200" indent="-4572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zh-CN" sz="32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marL="571500" indent="-5715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zh-CN" sz="32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marL="457200" indent="-4572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sz="3200" b="1" u="sng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是故</a:t>
            </a:r>
            <a:r>
              <a:rPr lang="zh-CN" sz="3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所欲有甚于生者，所恶有甚于死者。</a:t>
            </a:r>
            <a:endParaRPr lang="zh-CN" sz="32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zh-CN" sz="32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zh-CN" sz="28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sz="3200" b="1" u="sng" spc="-11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非独</a:t>
            </a:r>
            <a:r>
              <a:rPr lang="zh-CN" sz="3200" b="1" u="sng" spc="-110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贤者有</a:t>
            </a:r>
            <a:r>
              <a:rPr lang="zh-CN" sz="3200" b="1" u="sng" noProof="1">
                <a:solidFill>
                  <a:srgbClr val="FF0000"/>
                </a:solidFill>
                <a:uFill>
                  <a:solidFill>
                    <a:schemeClr val="tx1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是心</a:t>
            </a:r>
            <a:r>
              <a:rPr lang="zh-CN" sz="3200" b="1" u="sng" spc="-110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也，人皆有之，贤者能勿</a:t>
            </a:r>
            <a:r>
              <a:rPr lang="zh-CN" sz="3200" b="1" u="sng" noProof="1">
                <a:solidFill>
                  <a:srgbClr val="FF0000"/>
                </a:solidFill>
                <a:uFill>
                  <a:solidFill>
                    <a:schemeClr val="tx1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丧</a:t>
            </a:r>
            <a:r>
              <a:rPr lang="zh-CN" sz="3200" b="1" u="sng" spc="-110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耳。</a:t>
            </a:r>
            <a:endParaRPr lang="zh-CN" sz="3200" b="1" u="sng" spc="-110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575425" y="2103750"/>
            <a:ext cx="10977562" cy="89154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defTabSz="914400">
              <a:tabLst>
                <a:tab pos="10565130" algn="l"/>
              </a:tabLst>
            </a:pPr>
            <a:r>
              <a:rPr lang="zh-CN" altLang="en-US" sz="2600" b="1">
                <a:solidFill>
                  <a:srgbClr val="00923F"/>
                </a:solidFill>
                <a:latin typeface="等线" panose="02010600030101010101" pitchFamily="2" charset="-122"/>
                <a:ea typeface="等线" panose="02010600030101010101" pitchFamily="2" charset="-122"/>
                <a:sym typeface="宋体" panose="02010600030101010101" pitchFamily="2" charset="-122"/>
              </a:rPr>
              <a:t>      </a:t>
            </a:r>
            <a:r>
              <a:rPr lang="zh-CN" altLang="en-US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采用某种手段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就能够活命，可是有的人却不肯采用，采用</a:t>
            </a:r>
            <a:r>
              <a:rPr lang="zh-CN" altLang="en-US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某种方法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就能够躲避祸患，可是有的人也不肯采用。</a:t>
            </a:r>
            <a:endParaRPr lang="zh-CN" altLang="zh-CN" sz="2600" b="1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 bwMode="auto">
          <a:xfrm>
            <a:off x="2904073" y="5019478"/>
            <a:ext cx="1339519" cy="510778"/>
          </a:xfrm>
          <a:prstGeom prst="wedgeRoundRectCallout">
            <a:avLst>
              <a:gd name="adj1" fmla="val -31720"/>
              <a:gd name="adj2" fmla="val 6445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这种心。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 bwMode="auto">
          <a:xfrm>
            <a:off x="7805886" y="5010035"/>
            <a:ext cx="971968" cy="510778"/>
          </a:xfrm>
          <a:prstGeom prst="wedgeRoundRectCallout">
            <a:avLst>
              <a:gd name="adj1" fmla="val 14225"/>
              <a:gd name="adj2" fmla="val 62370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丧失。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534988" y="6065076"/>
            <a:ext cx="10469710" cy="49149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defTabSz="914400">
              <a:tabLst>
                <a:tab pos="10565130" algn="l"/>
              </a:tabLst>
            </a:pPr>
            <a:r>
              <a:rPr lang="en-US" altLang="zh-CN" sz="2600" b="1">
                <a:solidFill>
                  <a:srgbClr val="00923F"/>
                </a:solidFill>
                <a:latin typeface="等线" panose="02010600030101010101" pitchFamily="2" charset="-122"/>
                <a:ea typeface="等线" panose="02010600030101010101" pitchFamily="2" charset="-122"/>
                <a:sym typeface="宋体" panose="02010600030101010101" pitchFamily="2" charset="-122"/>
              </a:rPr>
              <a:t>       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不仅贤人有这种心，人人都有，不过贤人能够不丧失(它)罢了</a:t>
            </a:r>
            <a:endParaRPr lang="zh-CN" altLang="zh-CN" sz="2600" b="1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75425" y="1083394"/>
            <a:ext cx="2225632" cy="510778"/>
          </a:xfrm>
          <a:prstGeom prst="wedgeRoundRectCallout">
            <a:avLst>
              <a:gd name="adj1" fmla="val -8407"/>
              <a:gd name="adj2" fmla="val 69925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按照某种方法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 bwMode="auto">
          <a:xfrm>
            <a:off x="575425" y="3040777"/>
            <a:ext cx="2611359" cy="510778"/>
          </a:xfrm>
          <a:prstGeom prst="wedgeRoundRectCallou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因此，由此可见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 bwMode="auto">
          <a:xfrm>
            <a:off x="575425" y="5010035"/>
            <a:ext cx="2101849" cy="510778"/>
          </a:xfrm>
          <a:prstGeom prst="wedgeRoundRectCallou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不仅，不只是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4" name="文本框 6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993921" y="1083394"/>
            <a:ext cx="1159824" cy="510778"/>
          </a:xfrm>
          <a:prstGeom prst="wedgeRoundRectCallout">
            <a:avLst>
              <a:gd name="adj1" fmla="val -54753"/>
              <a:gd name="adj2" fmla="val 62885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表转折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578648" y="4073780"/>
            <a:ext cx="10933903" cy="891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0565130" algn="l"/>
              </a:tabLst>
            </a:pPr>
            <a:r>
              <a:rPr lang="en-US" altLang="zh-CN" sz="2600" b="1">
                <a:solidFill>
                  <a:srgbClr val="00923F"/>
                </a:solidFill>
                <a:latin typeface="等线" panose="02010600030101010101" pitchFamily="2" charset="-122"/>
                <a:ea typeface="等线" panose="02010600030101010101" pitchFamily="2" charset="-122"/>
                <a:sym typeface="宋体" panose="02010600030101010101" pitchFamily="2" charset="-122"/>
              </a:rPr>
              <a:t>        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由此可见，</a:t>
            </a:r>
            <a:r>
              <a:rPr lang="zh-CN" altLang="en-US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（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他们</a:t>
            </a:r>
            <a:r>
              <a:rPr lang="zh-CN" altLang="en-US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）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所喜爱的有比生命更宝贵的东西(那就是“义”)，</a:t>
            </a:r>
            <a:r>
              <a:rPr lang="zh-CN" altLang="en-US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（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他们</a:t>
            </a:r>
            <a:r>
              <a:rPr lang="zh-CN" altLang="en-US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）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所讨厌的有比死亡更严重的事(那就是“不义”)。</a:t>
            </a:r>
            <a:endParaRPr lang="zh-CN" altLang="zh-CN" sz="2600" b="1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>
            <p:custDataLst>
              <p:tags r:id="rId11"/>
            </p:custDataLst>
          </p:nvPr>
        </p:nvGrpSpPr>
        <p:grpSpPr>
          <a:xfrm>
            <a:off x="198707" y="139400"/>
            <a:ext cx="2892044" cy="671321"/>
            <a:chOff x="363220" y="403000"/>
            <a:chExt cx="2892044" cy="671321"/>
          </a:xfrm>
        </p:grpSpPr>
        <p:pic>
          <p:nvPicPr>
            <p:cNvPr id="25" name="图片 24" descr="矢量智能对象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63220" y="427990"/>
              <a:ext cx="2892044" cy="646331"/>
            </a:xfrm>
            <a:prstGeom prst="rect">
              <a:avLst/>
            </a:prstGeom>
          </p:spPr>
        </p:pic>
        <p:sp>
          <p:nvSpPr>
            <p:cNvPr id="26" name="文本框 25"/>
            <p:cNvSpPr txBox="1"/>
            <p:nvPr>
              <p:custDataLst>
                <p:tags r:id="rId14"/>
              </p:custDataLst>
            </p:nvPr>
          </p:nvSpPr>
          <p:spPr>
            <a:xfrm>
              <a:off x="363220" y="403000"/>
              <a:ext cx="2791304" cy="64633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zh-CN" altLang="en-US" sz="3600" b="1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  <a:sym typeface="宋体" panose="02010600030101010101" pitchFamily="2" charset="-122"/>
                </a:rPr>
                <a:t>疏通文意</a:t>
              </a:r>
              <a:endParaRPr lang="zh-CN" altLang="en-US" sz="3600" b="1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4" grpId="0" animBg="1"/>
      <p:bldP spid="5" grpId="0" animBg="1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>
            <p:custDataLst>
              <p:tags r:id="rId1"/>
            </p:custDataLst>
          </p:nvPr>
        </p:nvSpPr>
        <p:spPr>
          <a:xfrm>
            <a:off x="294640" y="1710837"/>
            <a:ext cx="11610975" cy="3436325"/>
          </a:xfrm>
          <a:prstGeom prst="rect">
            <a:avLst/>
          </a:prstGeom>
          <a:noFill/>
          <a:ln w="9525">
            <a:noFill/>
            <a:prstDash val="sysDot"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zh-CN" sz="32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marL="457200" indent="-45720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sz="3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一箪食，一</a:t>
            </a:r>
            <a:r>
              <a:rPr lang="zh-CN" sz="3200" b="1" u="sng" noProof="1">
                <a:solidFill>
                  <a:srgbClr val="FF0000"/>
                </a:solidFill>
                <a:uFill>
                  <a:solidFill>
                    <a:schemeClr val="tx1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豆</a:t>
            </a:r>
            <a:r>
              <a:rPr lang="en-US" altLang="zh-CN" sz="3200" b="1" u="sng" noProof="1">
                <a:solidFill>
                  <a:srgbClr val="FF0000"/>
                </a:solidFill>
                <a:uFill>
                  <a:solidFill>
                    <a:schemeClr val="tx1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</a:t>
            </a:r>
            <a:r>
              <a:rPr lang="zh-CN" sz="3200" b="1" u="sng" noProof="1">
                <a:solidFill>
                  <a:srgbClr val="C00000"/>
                </a:solidFill>
                <a:uFill>
                  <a:solidFill>
                    <a:schemeClr val="tx1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羹</a:t>
            </a:r>
            <a:r>
              <a:rPr lang="zh-CN" sz="3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(ɡēnɡ)，得之则生，弗得则死。</a:t>
            </a:r>
            <a:endParaRPr lang="zh-CN" sz="32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marL="457200" indent="-45720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zh-CN" sz="32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marL="457200" indent="-45720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zh-CN" sz="32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marL="457200" indent="-45720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sz="3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呼</a:t>
            </a:r>
            <a:r>
              <a:rPr lang="zh-CN" sz="3200" b="1" u="sng" noProof="1">
                <a:solidFill>
                  <a:srgbClr val="FF0000"/>
                </a:solidFill>
                <a:uFill>
                  <a:solidFill>
                    <a:schemeClr val="tx1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尔</a:t>
            </a:r>
            <a:r>
              <a:rPr lang="zh-CN" sz="3200" b="1" u="sng" noProof="1">
                <a:uFill>
                  <a:solidFill>
                    <a:schemeClr val="tx1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而</a:t>
            </a:r>
            <a:r>
              <a:rPr lang="zh-CN" sz="3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与之，</a:t>
            </a:r>
            <a:r>
              <a:rPr lang="zh-CN" sz="3200" b="1" u="sng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行道之人</a:t>
            </a:r>
            <a:r>
              <a:rPr lang="zh-CN" sz="3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弗受；</a:t>
            </a:r>
            <a:r>
              <a:rPr lang="zh-CN" sz="3200" b="1" u="sng" noProof="1">
                <a:solidFill>
                  <a:srgbClr val="FF0000"/>
                </a:solidFill>
                <a:uFill>
                  <a:solidFill>
                    <a:schemeClr val="tx1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蹴</a:t>
            </a:r>
            <a:r>
              <a:rPr lang="zh-CN" sz="3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(cù)尔而与之，乞人</a:t>
            </a:r>
            <a:r>
              <a:rPr lang="zh-CN" sz="3200" b="1" u="sng" noProof="1">
                <a:solidFill>
                  <a:srgbClr val="FF0000"/>
                </a:solidFill>
                <a:uFill>
                  <a:solidFill>
                    <a:schemeClr val="tx1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不屑</a:t>
            </a:r>
            <a:r>
              <a:rPr lang="zh-CN" sz="3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也。</a:t>
            </a:r>
            <a:endParaRPr lang="zh-CN" sz="32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286385" y="3140155"/>
            <a:ext cx="10140359" cy="46291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zh-CN" sz="2800" b="1">
                <a:solidFill>
                  <a:srgbClr val="00923F"/>
                </a:solidFill>
                <a:latin typeface="等线" panose="02010600030101010101" pitchFamily="2" charset="-122"/>
                <a:ea typeface="等线" panose="02010600030101010101" pitchFamily="2" charset="-122"/>
                <a:sym typeface="宋体" panose="02010600030101010101" pitchFamily="2" charset="-122"/>
              </a:rPr>
              <a:t>        </a:t>
            </a:r>
            <a:r>
              <a:rPr lang="zh-CN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一碗饭，一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碗</a:t>
            </a:r>
            <a:r>
              <a:rPr lang="zh-CN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粥，得到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它们</a:t>
            </a:r>
            <a:r>
              <a:rPr lang="zh-CN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就能活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命，不吃</a:t>
            </a:r>
            <a:r>
              <a:rPr lang="zh-CN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就会饿死。</a:t>
            </a:r>
            <a:endParaRPr lang="zh-CN" altLang="zh-CN" sz="2800" b="1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 bwMode="auto">
          <a:xfrm>
            <a:off x="834297" y="4032881"/>
            <a:ext cx="1739491" cy="510778"/>
          </a:xfrm>
          <a:prstGeom prst="wedgeRoundRectCallout">
            <a:avLst>
              <a:gd name="adj1" fmla="val -10767"/>
              <a:gd name="adj2" fmla="val 6927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用作后缀。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286385" y="5266304"/>
            <a:ext cx="11193463" cy="8350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ts val="2900"/>
              </a:lnSpc>
            </a:pPr>
            <a:r>
              <a:rPr lang="zh-CN" altLang="en-US" sz="2800" b="1">
                <a:solidFill>
                  <a:srgbClr val="00923F"/>
                </a:solidFill>
                <a:latin typeface="等线" panose="02010600030101010101" pitchFamily="2" charset="-122"/>
                <a:ea typeface="等线" panose="02010600030101010101" pitchFamily="2" charset="-122"/>
                <a:sym typeface="宋体" panose="02010600030101010101" pitchFamily="2" charset="-122"/>
              </a:rPr>
              <a:t>     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（可是）</a:t>
            </a:r>
            <a:r>
              <a:rPr lang="zh-CN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没有礼貌地吆喝着给他，过路的饥民也不肯接受；踩踏过给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他</a:t>
            </a:r>
            <a:r>
              <a:rPr lang="zh-CN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，乞丐也不肯接受。</a:t>
            </a:r>
            <a:endParaRPr lang="zh-CN" altLang="zh-CN" sz="2800" b="1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 bwMode="auto">
          <a:xfrm>
            <a:off x="286385" y="1564787"/>
            <a:ext cx="4005697" cy="919401"/>
          </a:xfrm>
          <a:prstGeom prst="wedgeRoundRectCallout">
            <a:avLst>
              <a:gd name="adj1" fmla="val 18666"/>
              <a:gd name="adj2" fmla="val 65808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古：古代盛食物的一种容器。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今：豆类食物。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 bwMode="auto">
          <a:xfrm>
            <a:off x="5488676" y="4032881"/>
            <a:ext cx="936937" cy="510778"/>
          </a:xfrm>
          <a:prstGeom prst="wedgeRoundRectCallout">
            <a:avLst>
              <a:gd name="adj1" fmla="val 38849"/>
              <a:gd name="adj2" fmla="val 6785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踩踏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 bwMode="auto">
          <a:xfrm>
            <a:off x="6769406" y="4038210"/>
            <a:ext cx="5040324" cy="510778"/>
          </a:xfrm>
          <a:prstGeom prst="wedgeRoundRectCallout">
            <a:avLst>
              <a:gd name="adj1" fmla="val 26818"/>
              <a:gd name="adj2" fmla="val 72587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认为不值得，表示轻视而不肯接受。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 bwMode="auto">
          <a:xfrm>
            <a:off x="4403428" y="1564787"/>
            <a:ext cx="3732357" cy="919401"/>
          </a:xfrm>
          <a:prstGeom prst="wedgeRoundRectCallout">
            <a:avLst>
              <a:gd name="adj1" fmla="val -61183"/>
              <a:gd name="adj2" fmla="val 6094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用肉（或肉菜相杂）调和五味做的粥状食物。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3" name="文本框 2"/>
          <p:cNvSpPr txBox="1"/>
          <p:nvPr>
            <p:custDataLst>
              <p:tags r:id="rId9"/>
            </p:custDataLst>
          </p:nvPr>
        </p:nvSpPr>
        <p:spPr bwMode="auto">
          <a:xfrm>
            <a:off x="2901199" y="4032881"/>
            <a:ext cx="2053186" cy="510778"/>
          </a:xfrm>
          <a:prstGeom prst="wedgeRoundRectCallout">
            <a:avLst>
              <a:gd name="adj1" fmla="val -8585"/>
              <a:gd name="adj2" fmla="val 6927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过路的饥民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8" name="矩形 17"/>
          <p:cNvSpPr/>
          <p:nvPr>
            <p:custDataLst>
              <p:tags r:id="rId10"/>
            </p:custDataLst>
          </p:nvPr>
        </p:nvSpPr>
        <p:spPr>
          <a:xfrm>
            <a:off x="2848034" y="2603330"/>
            <a:ext cx="490508" cy="41768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>
            <p:custDataLst>
              <p:tags r:id="rId11"/>
            </p:custDataLst>
          </p:nvPr>
        </p:nvGrpSpPr>
        <p:grpSpPr>
          <a:xfrm>
            <a:off x="198707" y="139400"/>
            <a:ext cx="2892044" cy="671321"/>
            <a:chOff x="363220" y="403000"/>
            <a:chExt cx="2892044" cy="671321"/>
          </a:xfrm>
        </p:grpSpPr>
        <p:pic>
          <p:nvPicPr>
            <p:cNvPr id="25" name="图片 24" descr="矢量智能对象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63220" y="427990"/>
              <a:ext cx="2892044" cy="646331"/>
            </a:xfrm>
            <a:prstGeom prst="rect">
              <a:avLst/>
            </a:prstGeom>
          </p:spPr>
        </p:pic>
        <p:sp>
          <p:nvSpPr>
            <p:cNvPr id="26" name="文本框 25"/>
            <p:cNvSpPr txBox="1"/>
            <p:nvPr>
              <p:custDataLst>
                <p:tags r:id="rId14"/>
              </p:custDataLst>
            </p:nvPr>
          </p:nvSpPr>
          <p:spPr>
            <a:xfrm>
              <a:off x="363220" y="403000"/>
              <a:ext cx="2791304" cy="64633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zh-CN" altLang="en-US" sz="3600" b="1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  <a:sym typeface="宋体" panose="02010600030101010101" pitchFamily="2" charset="-122"/>
                </a:rPr>
                <a:t>疏通文意</a:t>
              </a:r>
              <a:endParaRPr lang="zh-CN" altLang="en-US" sz="3600" b="1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>
            <p:custDataLst>
              <p:tags r:id="rId1"/>
            </p:custDataLst>
          </p:nvPr>
        </p:nvSpPr>
        <p:spPr>
          <a:xfrm>
            <a:off x="318247" y="2070465"/>
            <a:ext cx="10839450" cy="4224233"/>
          </a:xfrm>
          <a:prstGeom prst="rect">
            <a:avLst/>
          </a:prstGeom>
          <a:noFill/>
          <a:ln w="9525">
            <a:noFill/>
            <a:prstDash val="sysDot"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sz="3200" b="1" u="sng" noProof="1">
                <a:solidFill>
                  <a:srgbClr val="FF0000"/>
                </a:solidFill>
                <a:uFill>
                  <a:solidFill>
                    <a:schemeClr val="tx1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万钟</a:t>
            </a:r>
            <a:r>
              <a:rPr lang="zh-CN" sz="3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则不</a:t>
            </a:r>
            <a:r>
              <a:rPr lang="zh-CN" sz="3200" b="1" u="sng" noProof="1">
                <a:solidFill>
                  <a:srgbClr val="FF0000"/>
                </a:solidFill>
                <a:uFill>
                  <a:solidFill>
                    <a:schemeClr val="tx1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辩</a:t>
            </a:r>
            <a:r>
              <a:rPr lang="zh-CN" sz="3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礼义而受之，万钟于我</a:t>
            </a:r>
            <a:r>
              <a:rPr lang="zh-CN" sz="3200" b="1" u="sng" noProof="1">
                <a:solidFill>
                  <a:srgbClr val="FF0000"/>
                </a:solidFill>
                <a:uFill>
                  <a:solidFill>
                    <a:schemeClr val="tx1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何加</a:t>
            </a:r>
            <a:r>
              <a:rPr lang="zh-CN" sz="3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焉！</a:t>
            </a:r>
            <a:endParaRPr lang="en-US" altLang="zh-CN" sz="32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zh-CN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zh-CN" sz="32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zh-CN" sz="32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sz="3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为</a:t>
            </a:r>
            <a:r>
              <a:rPr lang="zh-CN" sz="3200" b="1" u="sng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宫室</a:t>
            </a:r>
            <a:r>
              <a:rPr lang="zh-CN" sz="3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之美、妻妾之</a:t>
            </a:r>
            <a:r>
              <a:rPr lang="zh-CN" sz="3200" b="1" u="sng" noProof="1">
                <a:solidFill>
                  <a:srgbClr val="FF0000"/>
                </a:solidFill>
                <a:uFill>
                  <a:solidFill>
                    <a:schemeClr val="tx1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奉</a:t>
            </a:r>
            <a:r>
              <a:rPr lang="zh-CN" sz="3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、所识穷乏者</a:t>
            </a:r>
            <a:r>
              <a:rPr lang="zh-CN" sz="3200" b="1" u="sng" noProof="1">
                <a:solidFill>
                  <a:srgbClr val="FF0000"/>
                </a:solidFill>
                <a:uFill>
                  <a:solidFill>
                    <a:schemeClr val="tx1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得</a:t>
            </a:r>
            <a:r>
              <a:rPr lang="zh-CN" sz="3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我</a:t>
            </a:r>
            <a:r>
              <a:rPr lang="zh-CN" sz="3200" b="1" u="sng" noProof="1">
                <a:solidFill>
                  <a:srgbClr val="FF0000"/>
                </a:solidFill>
                <a:uFill>
                  <a:solidFill>
                    <a:schemeClr val="tx1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与</a:t>
            </a:r>
            <a:r>
              <a:rPr lang="zh-CN" sz="32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？</a:t>
            </a:r>
            <a:endParaRPr lang="zh-CN" sz="32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zh-CN" sz="32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 bwMode="auto">
          <a:xfrm>
            <a:off x="264455" y="1690816"/>
            <a:ext cx="2074546" cy="510778"/>
          </a:xfrm>
          <a:prstGeom prst="wedgeRoundRectCallout">
            <a:avLst>
              <a:gd name="adj1" fmla="val -1085"/>
              <a:gd name="adj2" fmla="val 73465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优厚的俸禄。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318247" y="2802286"/>
            <a:ext cx="10852150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b="1">
                <a:solidFill>
                  <a:srgbClr val="00923F"/>
                </a:solidFill>
                <a:latin typeface="等线" panose="02010600030101010101" pitchFamily="2" charset="-122"/>
                <a:ea typeface="等线" panose="02010600030101010101" pitchFamily="2" charset="-122"/>
                <a:sym typeface="宋体" panose="02010600030101010101" pitchFamily="2" charset="-122"/>
              </a:rPr>
              <a:t>        </a:t>
            </a:r>
            <a:r>
              <a:rPr lang="zh-CN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(见了) 优厚的俸禄却不辨别是否合乎礼义就接受了，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（如果</a:t>
            </a:r>
            <a:r>
              <a:rPr lang="zh-CN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这样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）</a:t>
            </a:r>
            <a:r>
              <a:rPr lang="zh-CN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优厚的俸禄对我有什么益处呢！</a:t>
            </a:r>
            <a:endParaRPr lang="zh-CN" altLang="zh-CN" sz="2800" b="1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 bwMode="auto">
          <a:xfrm>
            <a:off x="3481075" y="4341381"/>
            <a:ext cx="924670" cy="510778"/>
          </a:xfrm>
          <a:prstGeom prst="wedgeRoundRectCallout">
            <a:avLst>
              <a:gd name="adj1" fmla="val 88043"/>
              <a:gd name="adj2" fmla="val 6501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侍奉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264455" y="5421306"/>
            <a:ext cx="10947034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b="1">
                <a:solidFill>
                  <a:srgbClr val="00923F"/>
                </a:solidFill>
                <a:latin typeface="等线" panose="02010600030101010101" pitchFamily="2" charset="-122"/>
                <a:ea typeface="等线" panose="02010600030101010101" pitchFamily="2" charset="-122"/>
                <a:sym typeface="宋体" panose="02010600030101010101" pitchFamily="2" charset="-122"/>
              </a:rPr>
              <a:t>        </a:t>
            </a:r>
            <a:r>
              <a:rPr lang="zh-CN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是为了住宅的华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丽</a:t>
            </a:r>
            <a:r>
              <a:rPr lang="zh-CN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、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妻妾</a:t>
            </a:r>
            <a:r>
              <a:rPr lang="zh-CN" altLang="zh-CN" sz="28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的侍奉、所认识的穷困的人感激我吗？</a:t>
            </a:r>
            <a:endParaRPr lang="zh-CN" altLang="zh-CN" sz="2800" b="1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6"/>
            </p:custDataLst>
          </p:nvPr>
        </p:nvSpPr>
        <p:spPr bwMode="auto">
          <a:xfrm>
            <a:off x="8062093" y="4341381"/>
            <a:ext cx="3811660" cy="510778"/>
          </a:xfrm>
          <a:prstGeom prst="wedgeRoundRectCallout">
            <a:avLst>
              <a:gd name="adj1" fmla="val -38323"/>
              <a:gd name="adj2" fmla="val 62093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同“欤(yú)”，语气词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 bwMode="auto">
          <a:xfrm>
            <a:off x="2339001" y="1690816"/>
            <a:ext cx="2850356" cy="510778"/>
          </a:xfrm>
          <a:prstGeom prst="wedgeRoundRectCallout">
            <a:avLst>
              <a:gd name="adj1" fmla="val -35265"/>
              <a:gd name="adj2" fmla="val 65139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同“辨”，辨别。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 bwMode="auto">
          <a:xfrm>
            <a:off x="4499875" y="4326129"/>
            <a:ext cx="3449790" cy="510778"/>
          </a:xfrm>
          <a:prstGeom prst="wedgeRoundRectCallout">
            <a:avLst>
              <a:gd name="adj1" fmla="val 38159"/>
              <a:gd name="adj2" fmla="val 72380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同“德”，感恩、感激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 bwMode="auto">
          <a:xfrm>
            <a:off x="5539861" y="1280013"/>
            <a:ext cx="5826385" cy="919401"/>
          </a:xfrm>
          <a:prstGeom prst="wedgeRoundRectCallout">
            <a:avLst>
              <a:gd name="adj1" fmla="val -17894"/>
              <a:gd name="adj2" fmla="val 63635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有什么益处。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加：古：有益处。   今：加上，增加。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4" name="文本框 13"/>
          <p:cNvSpPr txBox="1"/>
          <p:nvPr>
            <p:custDataLst>
              <p:tags r:id="rId10"/>
            </p:custDataLst>
          </p:nvPr>
        </p:nvSpPr>
        <p:spPr bwMode="auto">
          <a:xfrm>
            <a:off x="904124" y="4351399"/>
            <a:ext cx="1259890" cy="510778"/>
          </a:xfrm>
          <a:prstGeom prst="wedgeRoundRectCallout">
            <a:avLst>
              <a:gd name="adj1" fmla="val -1647"/>
              <a:gd name="adj2" fmla="val 69175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住宅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5" name="椭圆 24"/>
          <p:cNvSpPr/>
          <p:nvPr>
            <p:custDataLst>
              <p:tags r:id="rId11"/>
            </p:custDataLst>
          </p:nvPr>
        </p:nvSpPr>
        <p:spPr>
          <a:xfrm>
            <a:off x="2432608" y="2260738"/>
            <a:ext cx="504527" cy="50353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 w="38100">
                <a:solidFill>
                  <a:srgbClr val="FFC000"/>
                </a:solidFill>
              </a:ln>
              <a:noFill/>
            </a:endParaRPr>
          </a:p>
        </p:txBody>
      </p:sp>
      <p:sp>
        <p:nvSpPr>
          <p:cNvPr id="26" name="椭圆 25"/>
          <p:cNvSpPr/>
          <p:nvPr>
            <p:custDataLst>
              <p:tags r:id="rId12"/>
            </p:custDataLst>
          </p:nvPr>
        </p:nvSpPr>
        <p:spPr>
          <a:xfrm>
            <a:off x="8200789" y="4884965"/>
            <a:ext cx="504527" cy="50353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 w="38100">
                <a:solidFill>
                  <a:srgbClr val="FFC000"/>
                </a:solidFill>
              </a:ln>
              <a:noFill/>
            </a:endParaRPr>
          </a:p>
        </p:txBody>
      </p:sp>
      <p:sp>
        <p:nvSpPr>
          <p:cNvPr id="27" name="椭圆 26"/>
          <p:cNvSpPr/>
          <p:nvPr>
            <p:custDataLst>
              <p:tags r:id="rId13"/>
            </p:custDataLst>
          </p:nvPr>
        </p:nvSpPr>
        <p:spPr>
          <a:xfrm>
            <a:off x="7339725" y="4877339"/>
            <a:ext cx="504527" cy="50353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 w="38100">
                <a:solidFill>
                  <a:srgbClr val="FFC000"/>
                </a:solidFill>
              </a:ln>
              <a:noFill/>
            </a:endParaRPr>
          </a:p>
        </p:txBody>
      </p:sp>
      <p:sp>
        <p:nvSpPr>
          <p:cNvPr id="23" name="矩形 22"/>
          <p:cNvSpPr/>
          <p:nvPr>
            <p:custDataLst>
              <p:tags r:id="rId14"/>
            </p:custDataLst>
          </p:nvPr>
        </p:nvSpPr>
        <p:spPr>
          <a:xfrm>
            <a:off x="7351511" y="2307498"/>
            <a:ext cx="492741" cy="41768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>
            <p:custDataLst>
              <p:tags r:id="rId15"/>
            </p:custDataLst>
          </p:nvPr>
        </p:nvGrpSpPr>
        <p:grpSpPr>
          <a:xfrm>
            <a:off x="198707" y="139400"/>
            <a:ext cx="2892044" cy="671321"/>
            <a:chOff x="363220" y="403000"/>
            <a:chExt cx="2892044" cy="671321"/>
          </a:xfrm>
        </p:grpSpPr>
        <p:pic>
          <p:nvPicPr>
            <p:cNvPr id="29" name="图片 28" descr="矢量智能对象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63220" y="427990"/>
              <a:ext cx="2892044" cy="646331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>
              <p:custDataLst>
                <p:tags r:id="rId18"/>
              </p:custDataLst>
            </p:nvPr>
          </p:nvSpPr>
          <p:spPr>
            <a:xfrm>
              <a:off x="363220" y="403000"/>
              <a:ext cx="2791304" cy="64633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zh-CN" altLang="en-US" sz="3600" b="1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  <a:sym typeface="宋体" panose="02010600030101010101" pitchFamily="2" charset="-122"/>
                </a:rPr>
                <a:t>疏通文意</a:t>
              </a:r>
              <a:endParaRPr lang="zh-CN" altLang="en-US" sz="3600" b="1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3" grpId="0" animBg="1"/>
      <p:bldP spid="4" grpId="0" animBg="1"/>
      <p:bldP spid="5" grpId="0" animBg="1"/>
      <p:bldP spid="6" grpId="0" animBg="1"/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 bwMode="auto">
          <a:xfrm>
            <a:off x="1692304" y="3956763"/>
            <a:ext cx="4044411" cy="510778"/>
          </a:xfrm>
          <a:prstGeom prst="wedgeRoundRectCallout">
            <a:avLst>
              <a:gd name="adj1" fmla="val -13217"/>
              <a:gd name="adj2" fmla="val 183704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本性。这里指人的羞恶之心。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00" name="文本框 99"/>
          <p:cNvSpPr txBox="1"/>
          <p:nvPr>
            <p:custDataLst>
              <p:tags r:id="rId2"/>
            </p:custDataLst>
          </p:nvPr>
        </p:nvSpPr>
        <p:spPr>
          <a:xfrm>
            <a:off x="488950" y="1375362"/>
            <a:ext cx="11226800" cy="4254050"/>
          </a:xfrm>
          <a:prstGeom prst="rect">
            <a:avLst/>
          </a:prstGeom>
          <a:noFill/>
          <a:ln w="9525">
            <a:noFill/>
            <a:prstDash val="sysDot"/>
          </a:ln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sz="2800" b="1" u="sng" noProof="1">
                <a:solidFill>
                  <a:srgbClr val="FF0000"/>
                </a:solidFill>
                <a:highlight>
                  <a:srgbClr val="FFFF00"/>
                </a:highlight>
                <a:uFill>
                  <a:solidFill>
                    <a:schemeClr val="tx1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乡</a:t>
            </a:r>
            <a:r>
              <a:rPr lang="zh-CN" sz="2800" b="1" u="sng" noProof="1"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为身死而不受</a:t>
            </a:r>
            <a:r>
              <a:rPr lang="zh-CN" sz="28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，今为宫室之美为之；乡为身死而不受，今为妻妾之奉为之；</a:t>
            </a:r>
            <a:endParaRPr lang="en-US" altLang="zh-CN" sz="28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marL="457200" indent="-457200"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zh-CN" sz="24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marL="457200" indent="-457200"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CN" sz="28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marL="457200" indent="-457200"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zh-CN" sz="28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marL="285750" indent="-285750"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zh-CN" sz="16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marL="457200" indent="-457200"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zh-CN" sz="2800" b="1" u="sng" noProof="1"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乡为身死而不受，今为所识穷乏者得我而为之：</a:t>
            </a:r>
            <a:r>
              <a:rPr lang="zh-CN" sz="2800" b="1" u="sng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是</a:t>
            </a:r>
            <a:r>
              <a:rPr lang="zh-CN" sz="28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亦不可以</a:t>
            </a:r>
            <a:r>
              <a:rPr lang="zh-CN" sz="2800" b="1" u="sng" noProof="1">
                <a:solidFill>
                  <a:srgbClr val="FF0000"/>
                </a:solidFill>
                <a:uFill>
                  <a:solidFill>
                    <a:schemeClr val="tx1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已</a:t>
            </a:r>
            <a:r>
              <a:rPr lang="zh-CN" sz="28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乎？此之谓失</a:t>
            </a:r>
            <a:r>
              <a:rPr lang="zh-CN" altLang="zh-CN" sz="2800" b="1" u="sng" noProof="1"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其</a:t>
            </a:r>
            <a:r>
              <a:rPr lang="zh-CN" sz="2800" b="1" u="sng" noProof="1">
                <a:solidFill>
                  <a:srgbClr val="FF0000"/>
                </a:solidFill>
                <a:uFill>
                  <a:solidFill>
                    <a:schemeClr val="tx1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本心</a:t>
            </a:r>
            <a:r>
              <a:rPr lang="zh-CN" sz="28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。</a:t>
            </a:r>
            <a:endParaRPr lang="zh-CN" sz="28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18" name="文本框 17"/>
          <p:cNvSpPr txBox="1"/>
          <p:nvPr>
            <p:custDataLst>
              <p:tags r:id="rId3"/>
            </p:custDataLst>
          </p:nvPr>
        </p:nvSpPr>
        <p:spPr bwMode="auto">
          <a:xfrm>
            <a:off x="449580" y="914067"/>
            <a:ext cx="3378141" cy="510778"/>
          </a:xfrm>
          <a:prstGeom prst="wedgeRoundRectCallout">
            <a:avLst>
              <a:gd name="adj1" fmla="val -25619"/>
              <a:gd name="adj2" fmla="val 73116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同“向”，先前、从前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 bwMode="auto">
          <a:xfrm>
            <a:off x="10004338" y="3956763"/>
            <a:ext cx="907149" cy="510778"/>
          </a:xfrm>
          <a:prstGeom prst="wedgeRoundRectCallout">
            <a:avLst>
              <a:gd name="adj1" fmla="val 15202"/>
              <a:gd name="adj2" fmla="val 7447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停止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3" name="文本框 2"/>
          <p:cNvSpPr txBox="1"/>
          <p:nvPr>
            <p:custDataLst>
              <p:tags r:id="rId5"/>
            </p:custDataLst>
          </p:nvPr>
        </p:nvSpPr>
        <p:spPr bwMode="auto">
          <a:xfrm>
            <a:off x="7597438" y="3956763"/>
            <a:ext cx="1711412" cy="510778"/>
          </a:xfrm>
          <a:prstGeom prst="wedgeRoundRectCallout">
            <a:avLst>
              <a:gd name="adj1" fmla="val 29156"/>
              <a:gd name="adj2" fmla="val 63157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这种做法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4" name="文本框 17"/>
          <p:cNvSpPr txBox="1"/>
          <p:nvPr>
            <p:custDataLst>
              <p:tags r:id="rId6"/>
            </p:custDataLst>
          </p:nvPr>
        </p:nvSpPr>
        <p:spPr bwMode="auto">
          <a:xfrm>
            <a:off x="4023668" y="914067"/>
            <a:ext cx="6353267" cy="510778"/>
          </a:xfrm>
          <a:prstGeom prst="wedgeRoundRectCallout">
            <a:avLst>
              <a:gd name="adj1" fmla="val -58620"/>
              <a:gd name="adj2" fmla="val 54442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省略句，“乡为（礼义）身死而不受（之）”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552450" y="2506221"/>
            <a:ext cx="11150600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600" b="1">
                <a:solidFill>
                  <a:srgbClr val="00923F"/>
                </a:solidFill>
                <a:latin typeface="等线" panose="02010600030101010101" pitchFamily="2" charset="-122"/>
                <a:ea typeface="等线" panose="02010600030101010101" pitchFamily="2" charset="-122"/>
                <a:sym typeface="宋体" panose="02010600030101010101" pitchFamily="2" charset="-122"/>
              </a:rPr>
              <a:t>        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先前</a:t>
            </a:r>
            <a:r>
              <a:rPr lang="zh-CN" altLang="en-US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（有人）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为了“礼义”，宁愿死也不接受</a:t>
            </a:r>
            <a:r>
              <a:rPr lang="zh-CN" altLang="en-US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（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施舍</a:t>
            </a:r>
            <a:r>
              <a:rPr lang="zh-CN" altLang="en-US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）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，现在(有人)为了住宅的华</a:t>
            </a:r>
            <a:r>
              <a:rPr lang="zh-CN" altLang="en-US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丽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却接受了；先前</a:t>
            </a:r>
            <a:r>
              <a:rPr lang="zh-CN" altLang="en-US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（有人）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为了“礼义”，宁愿死也不接受</a:t>
            </a:r>
            <a:r>
              <a:rPr lang="zh-CN" altLang="en-US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（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施舍</a:t>
            </a:r>
            <a:r>
              <a:rPr lang="zh-CN" altLang="en-US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）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，现在(有人)为了</a:t>
            </a:r>
            <a:r>
              <a:rPr lang="zh-CN" altLang="en-US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妻妾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的侍奉却接受了；</a:t>
            </a:r>
            <a:endParaRPr lang="zh-CN" altLang="zh-CN" sz="2600" b="1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444500" y="5520774"/>
            <a:ext cx="11271250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600" b="1">
                <a:solidFill>
                  <a:srgbClr val="00923F"/>
                </a:solidFill>
                <a:latin typeface="等线" panose="02010600030101010101" pitchFamily="2" charset="-122"/>
                <a:ea typeface="等线" panose="02010600030101010101" pitchFamily="2" charset="-122"/>
                <a:sym typeface="宋体" panose="02010600030101010101" pitchFamily="2" charset="-122"/>
              </a:rPr>
              <a:t>        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先前</a:t>
            </a:r>
            <a:r>
              <a:rPr lang="zh-CN" altLang="en-US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（有人）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为了“礼义”，宁愿死也不接受</a:t>
            </a:r>
            <a:r>
              <a:rPr lang="zh-CN" altLang="en-US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（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施舍</a:t>
            </a:r>
            <a:r>
              <a:rPr lang="zh-CN" altLang="en-US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）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，现在(有人)为了所认识的穷困的人感激自己却接受了：这种做法不</a:t>
            </a:r>
            <a:r>
              <a:rPr lang="zh-CN" altLang="en-US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也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是可以停止了吗？这就叫作丧失了人的羞恶之心。</a:t>
            </a:r>
            <a:endParaRPr lang="zh-CN" altLang="zh-CN" sz="2600" b="1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4" name="椭圆 3"/>
          <p:cNvSpPr/>
          <p:nvPr>
            <p:custDataLst>
              <p:tags r:id="rId9"/>
            </p:custDataLst>
          </p:nvPr>
        </p:nvSpPr>
        <p:spPr>
          <a:xfrm>
            <a:off x="939492" y="1435478"/>
            <a:ext cx="504527" cy="50353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 w="38100">
                <a:solidFill>
                  <a:srgbClr val="FFC000"/>
                </a:solidFill>
              </a:ln>
              <a:noFill/>
            </a:endParaRPr>
          </a:p>
        </p:txBody>
      </p:sp>
      <p:grpSp>
        <p:nvGrpSpPr>
          <p:cNvPr id="9" name="组合 8"/>
          <p:cNvGrpSpPr/>
          <p:nvPr>
            <p:custDataLst>
              <p:tags r:id="rId10"/>
            </p:custDataLst>
          </p:nvPr>
        </p:nvGrpSpPr>
        <p:grpSpPr>
          <a:xfrm>
            <a:off x="198707" y="139400"/>
            <a:ext cx="2892044" cy="671321"/>
            <a:chOff x="363220" y="403000"/>
            <a:chExt cx="2892044" cy="671321"/>
          </a:xfrm>
        </p:grpSpPr>
        <p:pic>
          <p:nvPicPr>
            <p:cNvPr id="14" name="图片 13" descr="矢量智能对象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63220" y="427990"/>
              <a:ext cx="2892044" cy="646331"/>
            </a:xfrm>
            <a:prstGeom prst="rect">
              <a:avLst/>
            </a:prstGeom>
          </p:spPr>
        </p:pic>
        <p:sp>
          <p:nvSpPr>
            <p:cNvPr id="25" name="文本框 24"/>
            <p:cNvSpPr txBox="1"/>
            <p:nvPr>
              <p:custDataLst>
                <p:tags r:id="rId13"/>
              </p:custDataLst>
            </p:nvPr>
          </p:nvSpPr>
          <p:spPr>
            <a:xfrm>
              <a:off x="363220" y="403000"/>
              <a:ext cx="2791304" cy="64633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zh-CN" altLang="en-US" sz="3600" b="1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  <a:sym typeface="宋体" panose="02010600030101010101" pitchFamily="2" charset="-122"/>
                </a:rPr>
                <a:t>疏通文意</a:t>
              </a:r>
              <a:endParaRPr lang="zh-CN" altLang="en-US" sz="3600" b="1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8" grpId="0" animBg="1"/>
      <p:bldP spid="3" grpId="0" animBg="1"/>
      <p:bldP spid="23" grpId="0" animBg="1"/>
      <p:bldP spid="24" grpId="0" animBg="1"/>
      <p:bldP spid="8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 bwMode="auto">
          <a:xfrm>
            <a:off x="1692304" y="3956763"/>
            <a:ext cx="4044411" cy="510778"/>
          </a:xfrm>
          <a:prstGeom prst="wedgeRoundRectCallout">
            <a:avLst>
              <a:gd name="adj1" fmla="val -13217"/>
              <a:gd name="adj2" fmla="val 183704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本性。这里指人的羞恶之心。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00" name="文本框 99"/>
          <p:cNvSpPr txBox="1"/>
          <p:nvPr>
            <p:custDataLst>
              <p:tags r:id="rId2"/>
            </p:custDataLst>
          </p:nvPr>
        </p:nvSpPr>
        <p:spPr>
          <a:xfrm>
            <a:off x="488950" y="1375362"/>
            <a:ext cx="11226800" cy="4254050"/>
          </a:xfrm>
          <a:prstGeom prst="rect">
            <a:avLst/>
          </a:prstGeom>
          <a:noFill/>
          <a:ln w="9525">
            <a:noFill/>
            <a:prstDash val="sysDot"/>
          </a:ln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sz="2800" b="1" u="sng" noProof="1">
                <a:solidFill>
                  <a:srgbClr val="FF0000"/>
                </a:solidFill>
                <a:highlight>
                  <a:srgbClr val="FFFF00"/>
                </a:highlight>
                <a:uFill>
                  <a:solidFill>
                    <a:schemeClr val="tx1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乡</a:t>
            </a:r>
            <a:r>
              <a:rPr lang="zh-CN" sz="2800" b="1" u="sng" noProof="1"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为身死而不受</a:t>
            </a:r>
            <a:r>
              <a:rPr lang="zh-CN" sz="28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，今为宫室之美为之；乡为身死而不受，今为妻妾之奉为之；</a:t>
            </a:r>
            <a:endParaRPr lang="en-US" altLang="zh-CN" sz="28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marL="457200" indent="-457200"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zh-CN" sz="24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marL="457200" indent="-457200"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CN" sz="28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marL="457200" indent="-457200"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zh-CN" sz="28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marL="285750" indent="-285750"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zh-CN" sz="16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marL="457200" indent="-457200"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zh-CN" sz="2800" b="1" u="sng" noProof="1"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乡为身死而不受，今为所识穷乏者得我而为之：</a:t>
            </a:r>
            <a:r>
              <a:rPr lang="zh-CN" sz="2800" b="1" u="sng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是</a:t>
            </a:r>
            <a:r>
              <a:rPr lang="zh-CN" sz="28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亦不可以</a:t>
            </a:r>
            <a:r>
              <a:rPr lang="zh-CN" sz="2800" b="1" u="sng" noProof="1">
                <a:solidFill>
                  <a:srgbClr val="FF0000"/>
                </a:solidFill>
                <a:uFill>
                  <a:solidFill>
                    <a:schemeClr val="tx1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已</a:t>
            </a:r>
            <a:r>
              <a:rPr lang="zh-CN" sz="28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乎？此之谓失</a:t>
            </a:r>
            <a:r>
              <a:rPr lang="zh-CN" altLang="zh-CN" sz="2800" b="1" u="sng" noProof="1"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其</a:t>
            </a:r>
            <a:r>
              <a:rPr lang="zh-CN" sz="2800" b="1" u="sng" noProof="1">
                <a:solidFill>
                  <a:srgbClr val="FF0000"/>
                </a:solidFill>
                <a:uFill>
                  <a:solidFill>
                    <a:schemeClr val="tx1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本心</a:t>
            </a:r>
            <a:r>
              <a:rPr lang="zh-CN" sz="2800" b="1" u="sng" noProof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。</a:t>
            </a:r>
            <a:endParaRPr lang="zh-CN" sz="2800" b="1" u="sng" noProof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18" name="文本框 17"/>
          <p:cNvSpPr txBox="1"/>
          <p:nvPr>
            <p:custDataLst>
              <p:tags r:id="rId3"/>
            </p:custDataLst>
          </p:nvPr>
        </p:nvSpPr>
        <p:spPr bwMode="auto">
          <a:xfrm>
            <a:off x="449580" y="914067"/>
            <a:ext cx="3378141" cy="510778"/>
          </a:xfrm>
          <a:prstGeom prst="wedgeRoundRectCallout">
            <a:avLst>
              <a:gd name="adj1" fmla="val -25619"/>
              <a:gd name="adj2" fmla="val 73116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同“向”，先前、从前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 bwMode="auto">
          <a:xfrm>
            <a:off x="10004338" y="3956763"/>
            <a:ext cx="907149" cy="510778"/>
          </a:xfrm>
          <a:prstGeom prst="wedgeRoundRectCallout">
            <a:avLst>
              <a:gd name="adj1" fmla="val 15202"/>
              <a:gd name="adj2" fmla="val 7447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停止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3" name="文本框 2"/>
          <p:cNvSpPr txBox="1"/>
          <p:nvPr>
            <p:custDataLst>
              <p:tags r:id="rId5"/>
            </p:custDataLst>
          </p:nvPr>
        </p:nvSpPr>
        <p:spPr bwMode="auto">
          <a:xfrm>
            <a:off x="7597438" y="3956763"/>
            <a:ext cx="1711412" cy="510778"/>
          </a:xfrm>
          <a:prstGeom prst="wedgeRoundRectCallout">
            <a:avLst>
              <a:gd name="adj1" fmla="val 29156"/>
              <a:gd name="adj2" fmla="val 63157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这种做法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4" name="文本框 17"/>
          <p:cNvSpPr txBox="1"/>
          <p:nvPr>
            <p:custDataLst>
              <p:tags r:id="rId6"/>
            </p:custDataLst>
          </p:nvPr>
        </p:nvSpPr>
        <p:spPr bwMode="auto">
          <a:xfrm>
            <a:off x="4023668" y="914067"/>
            <a:ext cx="6353267" cy="510778"/>
          </a:xfrm>
          <a:prstGeom prst="wedgeRoundRectCallout">
            <a:avLst>
              <a:gd name="adj1" fmla="val -58620"/>
              <a:gd name="adj2" fmla="val 54442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省略句，“乡为（礼义）身死而不受（之）”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552450" y="2506221"/>
            <a:ext cx="11150600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600" b="1">
                <a:solidFill>
                  <a:srgbClr val="00923F"/>
                </a:solidFill>
                <a:latin typeface="等线" panose="02010600030101010101" pitchFamily="2" charset="-122"/>
                <a:ea typeface="等线" panose="02010600030101010101" pitchFamily="2" charset="-122"/>
                <a:sym typeface="宋体" panose="02010600030101010101" pitchFamily="2" charset="-122"/>
              </a:rPr>
              <a:t>        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先前</a:t>
            </a:r>
            <a:r>
              <a:rPr lang="zh-CN" altLang="en-US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（有人）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为了“礼义”，宁愿死也不接受</a:t>
            </a:r>
            <a:r>
              <a:rPr lang="zh-CN" altLang="en-US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（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施舍</a:t>
            </a:r>
            <a:r>
              <a:rPr lang="zh-CN" altLang="en-US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）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，现在(有人)为了住宅的华</a:t>
            </a:r>
            <a:r>
              <a:rPr lang="zh-CN" altLang="en-US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丽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却接受了；先前</a:t>
            </a:r>
            <a:r>
              <a:rPr lang="zh-CN" altLang="en-US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（有人）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为了“礼义”，宁愿死也不接受</a:t>
            </a:r>
            <a:r>
              <a:rPr lang="zh-CN" altLang="en-US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（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施舍</a:t>
            </a:r>
            <a:r>
              <a:rPr lang="zh-CN" altLang="en-US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）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，现在(有人)为了</a:t>
            </a:r>
            <a:r>
              <a:rPr lang="zh-CN" altLang="en-US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妻妾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的侍奉却接受了；</a:t>
            </a:r>
            <a:endParaRPr lang="zh-CN" altLang="zh-CN" sz="2600" b="1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444500" y="5520774"/>
            <a:ext cx="11271250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600" b="1">
                <a:solidFill>
                  <a:srgbClr val="00923F"/>
                </a:solidFill>
                <a:latin typeface="等线" panose="02010600030101010101" pitchFamily="2" charset="-122"/>
                <a:ea typeface="等线" panose="02010600030101010101" pitchFamily="2" charset="-122"/>
                <a:sym typeface="宋体" panose="02010600030101010101" pitchFamily="2" charset="-122"/>
              </a:rPr>
              <a:t>        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先前</a:t>
            </a:r>
            <a:r>
              <a:rPr lang="zh-CN" altLang="en-US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（有人）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为了“礼义”，宁愿死也不接受</a:t>
            </a:r>
            <a:r>
              <a:rPr lang="zh-CN" altLang="en-US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（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施舍</a:t>
            </a:r>
            <a:r>
              <a:rPr lang="zh-CN" altLang="en-US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）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，现在(有人)为了所认识的穷困的人感激自己却接受了：这种做法不</a:t>
            </a:r>
            <a:r>
              <a:rPr lang="zh-CN" altLang="en-US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也</a:t>
            </a:r>
            <a:r>
              <a:rPr lang="zh-CN" altLang="zh-CN" sz="2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是可以停止了吗？这就叫作丧失了人的羞恶之心。</a:t>
            </a:r>
            <a:endParaRPr lang="zh-CN" altLang="zh-CN" sz="2600" b="1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4" name="椭圆 3"/>
          <p:cNvSpPr/>
          <p:nvPr>
            <p:custDataLst>
              <p:tags r:id="rId9"/>
            </p:custDataLst>
          </p:nvPr>
        </p:nvSpPr>
        <p:spPr>
          <a:xfrm>
            <a:off x="939492" y="1435478"/>
            <a:ext cx="504527" cy="50353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 w="38100">
                <a:solidFill>
                  <a:srgbClr val="FFC000"/>
                </a:solidFill>
              </a:ln>
              <a:noFill/>
            </a:endParaRPr>
          </a:p>
        </p:txBody>
      </p:sp>
      <p:grpSp>
        <p:nvGrpSpPr>
          <p:cNvPr id="9" name="组合 8"/>
          <p:cNvGrpSpPr/>
          <p:nvPr>
            <p:custDataLst>
              <p:tags r:id="rId10"/>
            </p:custDataLst>
          </p:nvPr>
        </p:nvGrpSpPr>
        <p:grpSpPr>
          <a:xfrm>
            <a:off x="198707" y="139400"/>
            <a:ext cx="2892044" cy="671321"/>
            <a:chOff x="363220" y="403000"/>
            <a:chExt cx="2892044" cy="671321"/>
          </a:xfrm>
        </p:grpSpPr>
        <p:pic>
          <p:nvPicPr>
            <p:cNvPr id="14" name="图片 13" descr="矢量智能对象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63220" y="427990"/>
              <a:ext cx="2892044" cy="646331"/>
            </a:xfrm>
            <a:prstGeom prst="rect">
              <a:avLst/>
            </a:prstGeom>
          </p:spPr>
        </p:pic>
        <p:sp>
          <p:nvSpPr>
            <p:cNvPr id="25" name="文本框 24"/>
            <p:cNvSpPr txBox="1"/>
            <p:nvPr>
              <p:custDataLst>
                <p:tags r:id="rId13"/>
              </p:custDataLst>
            </p:nvPr>
          </p:nvSpPr>
          <p:spPr>
            <a:xfrm>
              <a:off x="363220" y="403000"/>
              <a:ext cx="2791304" cy="64633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zh-CN" altLang="en-US" sz="3600" b="1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  <a:sym typeface="宋体" panose="02010600030101010101" pitchFamily="2" charset="-122"/>
                </a:rPr>
                <a:t>疏通文意</a:t>
              </a:r>
              <a:endParaRPr lang="zh-CN" altLang="en-US" sz="3600" b="1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8" grpId="0" bldLvl="0" animBg="1"/>
      <p:bldP spid="3" grpId="0" bldLvl="0" animBg="1"/>
      <p:bldP spid="23" grpId="0" bldLvl="0" animBg="1"/>
      <p:bldP spid="24" grpId="0" bldLvl="0" animBg="1"/>
      <p:bldP spid="8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200151" y="2180167"/>
            <a:ext cx="1473200" cy="211031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2" name="矩形 2"/>
          <p:cNvSpPr/>
          <p:nvPr>
            <p:custDataLst>
              <p:tags r:id="rId3"/>
            </p:custDataLst>
          </p:nvPr>
        </p:nvSpPr>
        <p:spPr>
          <a:xfrm>
            <a:off x="2963333" y="1386417"/>
            <a:ext cx="7645400" cy="6661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735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孟子在文中提出了一个什么观点？</a:t>
            </a:r>
            <a:endParaRPr lang="zh-CN" altLang="en-US" sz="3735" b="1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653" name="矩形 3"/>
          <p:cNvSpPr/>
          <p:nvPr>
            <p:custDataLst>
              <p:tags r:id="rId4"/>
            </p:custDataLst>
          </p:nvPr>
        </p:nvSpPr>
        <p:spPr>
          <a:xfrm>
            <a:off x="2927351" y="2597151"/>
            <a:ext cx="7943849" cy="1568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生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，亦我所欲也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；义，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亦我所欲也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二者不可得兼，</a:t>
            </a:r>
            <a:r>
              <a:rPr lang="zh-CN" altLang="en-US" sz="3200" b="1">
                <a:solidFill>
                  <a:srgbClr val="0D0D0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舍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生而取义者也。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6" name="直接连接符 5"/>
          <p:cNvCxnSpPr/>
          <p:nvPr>
            <p:custDataLst>
              <p:tags r:id="rId5"/>
            </p:custDataLst>
          </p:nvPr>
        </p:nvCxnSpPr>
        <p:spPr>
          <a:xfrm>
            <a:off x="6000751" y="4004733"/>
            <a:ext cx="2880784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>
            <p:custDataLst>
              <p:tags r:id="rId6"/>
            </p:custDataLst>
          </p:nvPr>
        </p:nvSpPr>
        <p:spPr>
          <a:xfrm>
            <a:off x="6115051" y="4197351"/>
            <a:ext cx="1708151" cy="5016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665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中心论点</a:t>
            </a:r>
            <a:endParaRPr kumimoji="1" lang="zh-CN" altLang="en-US" sz="2665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矩形 5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29733" y="1092200"/>
            <a:ext cx="2896870" cy="748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hangingPunct="1">
              <a:spcBef>
                <a:spcPts val="1200"/>
              </a:spcBef>
              <a:buFont typeface="Wingdings" panose="05000000000000000000" pitchFamily="2" charset="2"/>
              <a:buChar char="u"/>
            </a:pPr>
            <a:r>
              <a:rPr lang="zh-CN" altLang="en-US" sz="4265" b="1">
                <a:latin typeface="楷体" panose="02010609060101010101" pitchFamily="49" charset="-122"/>
                <a:ea typeface="楷体" panose="02010609060101010101" pitchFamily="49" charset="-122"/>
              </a:rPr>
              <a:t>文章结构</a:t>
            </a:r>
            <a:endParaRPr lang="en-US" altLang="zh-CN" sz="4265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04496" y="2063751"/>
            <a:ext cx="11112939" cy="319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hangingPunct="1">
              <a:lnSpc>
                <a:spcPct val="150000"/>
              </a:lnSpc>
              <a:spcBef>
                <a:spcPts val="1200"/>
              </a:spcBef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 第一部分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zh-CN" altLang="en-US" sz="32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用设喻和假设推理的方法，提出并分析论证“舍生取义”的论点。</a:t>
            </a:r>
            <a:endParaRPr lang="en-US" altLang="zh-CN" sz="3200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hangingPunct="1">
              <a:lnSpc>
                <a:spcPct val="150000"/>
              </a:lnSpc>
              <a:spcBef>
                <a:spcPts val="1200"/>
              </a:spcBef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 第二部分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zh-CN" altLang="en-US" sz="32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运用举例论证和对比论证，论述舍义取利就是丧失“本心”，进一步论证了“舍生取义”的观点。</a:t>
            </a:r>
            <a:endParaRPr lang="en-US" altLang="zh-CN" sz="3200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矩形 16"/>
          <p:cNvSpPr/>
          <p:nvPr>
            <p:custDataLst>
              <p:tags r:id="rId1"/>
            </p:custDataLst>
          </p:nvPr>
        </p:nvSpPr>
        <p:spPr>
          <a:xfrm>
            <a:off x="624417" y="352426"/>
            <a:ext cx="104648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</a:rPr>
              <a:t>文章开头是怎样提出论点的？运用了什么论证方法？</a:t>
            </a:r>
            <a:endParaRPr lang="zh-CN" altLang="en-US" sz="3200" b="1">
              <a:latin typeface="宋体" panose="02010600030101010101" pitchFamily="2" charset="-122"/>
            </a:endParaRPr>
          </a:p>
        </p:txBody>
      </p:sp>
      <p:sp>
        <p:nvSpPr>
          <p:cNvPr id="29700" name="TextBox 1"/>
          <p:cNvSpPr txBox="1"/>
          <p:nvPr>
            <p:custDataLst>
              <p:tags r:id="rId2"/>
            </p:custDataLst>
          </p:nvPr>
        </p:nvSpPr>
        <p:spPr>
          <a:xfrm>
            <a:off x="624417" y="1184911"/>
            <a:ext cx="10657416" cy="13220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鱼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，我所欲也；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熊掌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，亦我所欲也。二者不可得兼，舍鱼而取熊掌者也。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701" name="TextBox 11"/>
          <p:cNvSpPr txBox="1"/>
          <p:nvPr>
            <p:custDataLst>
              <p:tags r:id="rId3"/>
            </p:custDataLst>
          </p:nvPr>
        </p:nvSpPr>
        <p:spPr>
          <a:xfrm>
            <a:off x="624205" y="2507192"/>
            <a:ext cx="10657417" cy="13220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，亦我所欲也；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义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，亦我所欲也。二者不可得兼，舍生而取义者也。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>
            <a:off x="8113184" y="1845734"/>
            <a:ext cx="2590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5"/>
            </p:custDataLst>
          </p:nvPr>
        </p:nvCxnSpPr>
        <p:spPr>
          <a:xfrm>
            <a:off x="814917" y="2506769"/>
            <a:ext cx="32639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6"/>
            </p:custDataLst>
          </p:nvPr>
        </p:nvCxnSpPr>
        <p:spPr>
          <a:xfrm>
            <a:off x="8111702" y="3235960"/>
            <a:ext cx="259291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7"/>
            </p:custDataLst>
          </p:nvPr>
        </p:nvCxnSpPr>
        <p:spPr>
          <a:xfrm>
            <a:off x="814705" y="3828838"/>
            <a:ext cx="32639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l="5294" t="-1" r="10379" b="7197"/>
          <a:stretch>
            <a:fillRect/>
          </a:stretch>
        </p:blipFill>
        <p:spPr>
          <a:xfrm>
            <a:off x="7543799" y="3270116"/>
            <a:ext cx="4648201" cy="3473584"/>
          </a:xfrm>
          <a:prstGeom prst="rect">
            <a:avLst/>
          </a:prstGeom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Box 2"/>
          <p:cNvSpPr txBox="1"/>
          <p:nvPr>
            <p:custDataLst>
              <p:tags r:id="rId1"/>
            </p:custDataLst>
          </p:nvPr>
        </p:nvSpPr>
        <p:spPr>
          <a:xfrm>
            <a:off x="3143251" y="2190751"/>
            <a:ext cx="1887855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SzTx/>
            </a:pPr>
            <a:r>
              <a:rPr lang="zh-CN" altLang="en-US" sz="5335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所欲 </a:t>
            </a:r>
            <a:endParaRPr lang="zh-CN" altLang="en-US" sz="5335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Rectangle 3"/>
          <p:cNvSpPr/>
          <p:nvPr>
            <p:custDataLst>
              <p:tags r:id="rId2"/>
            </p:custDataLst>
          </p:nvPr>
        </p:nvSpPr>
        <p:spPr>
          <a:xfrm>
            <a:off x="4667251" y="1063943"/>
            <a:ext cx="2762249" cy="66611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/>
          <a:p>
            <a:pPr>
              <a:buSzTx/>
            </a:pPr>
            <a:r>
              <a:rPr lang="zh-CN" altLang="en-US" sz="3735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鱼、熊掌 </a:t>
            </a:r>
            <a:endParaRPr lang="zh-CN" altLang="en-US" sz="3735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Rectangle 4"/>
          <p:cNvSpPr/>
          <p:nvPr>
            <p:custDataLst>
              <p:tags r:id="rId3"/>
            </p:custDataLst>
          </p:nvPr>
        </p:nvSpPr>
        <p:spPr>
          <a:xfrm>
            <a:off x="5048251" y="3826193"/>
            <a:ext cx="2000249" cy="66611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/>
          <a:p>
            <a:pPr>
              <a:buSzTx/>
            </a:pPr>
            <a:r>
              <a:rPr lang="zh-CN" altLang="en-US" sz="3735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生、义 </a:t>
            </a:r>
            <a:endParaRPr lang="zh-CN" altLang="en-US" sz="3735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Text Box 6"/>
          <p:cNvSpPr txBox="1"/>
          <p:nvPr>
            <p:custDataLst>
              <p:tags r:id="rId4"/>
            </p:custDataLst>
          </p:nvPr>
        </p:nvSpPr>
        <p:spPr>
          <a:xfrm>
            <a:off x="1238251" y="1905000"/>
            <a:ext cx="1377949" cy="1241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SzTx/>
            </a:pPr>
            <a:r>
              <a:rPr lang="zh-CN" altLang="en-US" sz="3735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提出</a:t>
            </a:r>
            <a:endParaRPr lang="zh-CN" altLang="en-US" sz="3735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SzTx/>
            </a:pPr>
            <a:r>
              <a:rPr lang="zh-CN" altLang="en-US" sz="3735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论点</a:t>
            </a:r>
            <a:endParaRPr lang="zh-CN" altLang="en-US" sz="3735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9" name="矩形 28"/>
          <p:cNvSpPr/>
          <p:nvPr>
            <p:custDataLst>
              <p:tags r:id="rId5"/>
            </p:custDataLst>
          </p:nvPr>
        </p:nvSpPr>
        <p:spPr>
          <a:xfrm>
            <a:off x="7851352" y="1524000"/>
            <a:ext cx="2557780" cy="66611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>
              <a:buSzTx/>
            </a:pPr>
            <a:r>
              <a:rPr lang="zh-CN" altLang="en-US" sz="3735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舍鱼取熊掌</a:t>
            </a:r>
            <a:endParaRPr lang="zh-CN" altLang="en-US" sz="3735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" name="矩形 29"/>
          <p:cNvSpPr/>
          <p:nvPr>
            <p:custDataLst>
              <p:tags r:id="rId6"/>
            </p:custDataLst>
          </p:nvPr>
        </p:nvSpPr>
        <p:spPr>
          <a:xfrm>
            <a:off x="8135409" y="3429000"/>
            <a:ext cx="2082800" cy="66611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>
              <a:buSzTx/>
            </a:pPr>
            <a:r>
              <a:rPr lang="zh-CN" altLang="en-US" sz="3735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舍生取义</a:t>
            </a:r>
            <a:endParaRPr lang="zh-CN" altLang="en-US" sz="3735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1" name="下箭头 30"/>
          <p:cNvSpPr/>
          <p:nvPr>
            <p:custDataLst>
              <p:tags r:id="rId7"/>
            </p:custDataLst>
          </p:nvPr>
        </p:nvSpPr>
        <p:spPr>
          <a:xfrm>
            <a:off x="5619751" y="2095500"/>
            <a:ext cx="476251" cy="1524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TextBox 31"/>
          <p:cNvSpPr txBox="1"/>
          <p:nvPr>
            <p:custDataLst>
              <p:tags r:id="rId8"/>
            </p:custDataLst>
          </p:nvPr>
        </p:nvSpPr>
        <p:spPr>
          <a:xfrm>
            <a:off x="6445093" y="2000240"/>
            <a:ext cx="839470" cy="1333509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4265" b="1" kern="1200" cap="all" spc="0" normalizeH="0" baseline="0" noProof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类比</a:t>
            </a:r>
            <a:endParaRPr kumimoji="0" lang="zh-CN" altLang="en-US" sz="4265" b="1" kern="1200" cap="all" spc="0" normalizeH="0" baseline="0" noProof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矩形 1"/>
          <p:cNvSpPr/>
          <p:nvPr>
            <p:custDataLst>
              <p:tags r:id="rId9"/>
            </p:custDataLst>
          </p:nvPr>
        </p:nvSpPr>
        <p:spPr>
          <a:xfrm>
            <a:off x="599440" y="4699635"/>
            <a:ext cx="11129645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  <a:tabLst>
                <a:tab pos="4752975" algn="l"/>
              </a:tabLst>
            </a:pPr>
            <a:r>
              <a:rPr lang="zh-CN" altLang="en-US" sz="2800" b="1">
                <a:latin typeface="等线" panose="02010600030101010101" pitchFamily="2" charset="-122"/>
                <a:ea typeface="等线" panose="02010600030101010101" pitchFamily="2" charset="-122"/>
              </a:rPr>
              <a:t> 运用</a:t>
            </a:r>
            <a:r>
              <a:rPr lang="zh-CN" altLang="en-US" sz="2800" b="1">
                <a:solidFill>
                  <a:srgbClr val="0000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类比论证</a:t>
            </a:r>
            <a:r>
              <a:rPr lang="zh-CN" altLang="en-US" sz="2800" b="1">
                <a:latin typeface="等线" panose="02010600030101010101" pitchFamily="2" charset="-122"/>
                <a:ea typeface="等线" panose="02010600030101010101" pitchFamily="2" charset="-122"/>
              </a:rPr>
              <a:t>和</a:t>
            </a:r>
            <a:r>
              <a:rPr lang="zh-CN" altLang="en-US" sz="2800" b="1">
                <a:solidFill>
                  <a:srgbClr val="0000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比喻论证</a:t>
            </a:r>
            <a:r>
              <a:rPr lang="zh-CN" altLang="en-US" sz="2800" b="1">
                <a:latin typeface="等线" panose="02010600030101010101" pitchFamily="2" charset="-122"/>
                <a:ea typeface="等线" panose="02010600030101010101" pitchFamily="2" charset="-122"/>
              </a:rPr>
              <a:t>，把“生”比作“鱼”，把“义”比作“熊掌”，用“舍鱼而取熊掌”来类比“舍生而取义”，引出本文的中心论点</a:t>
            </a:r>
            <a:r>
              <a:rPr lang="en-US" altLang="zh-CN" sz="2800" b="1">
                <a:latin typeface="等线" panose="02010600030101010101" pitchFamily="2" charset="-122"/>
                <a:ea typeface="等线" panose="02010600030101010101" pitchFamily="2" charset="-122"/>
              </a:rPr>
              <a:t>——</a:t>
            </a:r>
            <a:r>
              <a:rPr lang="zh-CN" altLang="en-US" sz="2800" b="1">
                <a:latin typeface="等线" panose="02010600030101010101" pitchFamily="2" charset="-122"/>
                <a:ea typeface="等线" panose="02010600030101010101" pitchFamily="2" charset="-122"/>
              </a:rPr>
              <a:t>舍生取义，使所论述的抽象道理更加具体形象，通俗易懂。</a:t>
            </a:r>
            <a:endParaRPr lang="zh-CN" altLang="en-US" sz="2800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 animBg="1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对角圆角 2"/>
          <p:cNvSpPr/>
          <p:nvPr>
            <p:custDataLst>
              <p:tags r:id="rId1"/>
            </p:custDataLst>
          </p:nvPr>
        </p:nvSpPr>
        <p:spPr>
          <a:xfrm>
            <a:off x="264291" y="3764030"/>
            <a:ext cx="11591364" cy="1071619"/>
          </a:xfrm>
          <a:prstGeom prst="round2DiagRect">
            <a:avLst/>
          </a:prstGeom>
          <a:noFill/>
          <a:ln w="63500" cap="rnd" cmpd="thickThin">
            <a:solidFill>
              <a:schemeClr val="accent4">
                <a:lumMod val="75000"/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0" fontAlgn="auto"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Font typeface="Wingdings" panose="05000000000000000000" charset="0"/>
              <a:buNone/>
              <a:defRPr/>
            </a:pP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“所欲有甚于生者” 指什么？ “所恶有甚于死者”指什么？举例说明。</a:t>
            </a:r>
            <a:endParaRPr lang="zh-CN" altLang="en-US" sz="32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6" name="矩形 1"/>
          <p:cNvSpPr/>
          <p:nvPr>
            <p:custDataLst>
              <p:tags r:id="rId2"/>
            </p:custDataLst>
          </p:nvPr>
        </p:nvSpPr>
        <p:spPr>
          <a:xfrm>
            <a:off x="264291" y="4961593"/>
            <a:ext cx="11591364" cy="1815882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>
            <a:spAutoFit/>
          </a:bodyPr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zh-CN" altLang="en-US" sz="2800" b="1">
                <a:latin typeface="等线" panose="02010600030101010101" pitchFamily="2" charset="-122"/>
                <a:ea typeface="等线" panose="02010600030101010101" pitchFamily="2" charset="-122"/>
              </a:rPr>
              <a:t>这里的</a:t>
            </a:r>
            <a:r>
              <a:rPr lang="zh-CN" altLang="en-US" sz="2800" b="1">
                <a:solidFill>
                  <a:srgbClr val="0000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“所欲”应指“义”，即正义的事业</a:t>
            </a:r>
            <a:r>
              <a:rPr lang="zh-CN" altLang="en-US" sz="2800" b="1">
                <a:latin typeface="等线" panose="02010600030101010101" pitchFamily="2" charset="-122"/>
                <a:ea typeface="等线" panose="02010600030101010101" pitchFamily="2" charset="-122"/>
              </a:rPr>
              <a:t>，如为人民群众谋求幸福，为国家建设做事，为了别人安危挺身而出等。 </a:t>
            </a:r>
            <a:endParaRPr lang="en-US" altLang="zh-CN" sz="2800" b="1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>
                <a:latin typeface="等线" panose="02010600030101010101" pitchFamily="2" charset="-122"/>
                <a:ea typeface="等线" panose="02010600030101010101" pitchFamily="2" charset="-122"/>
              </a:rPr>
              <a:t>这里的</a:t>
            </a:r>
            <a:r>
              <a:rPr lang="zh-CN" altLang="en-US" sz="2800" b="1">
                <a:solidFill>
                  <a:srgbClr val="0000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“所恶”应指“不义”，即不正义的事情</a:t>
            </a:r>
            <a:r>
              <a:rPr lang="zh-CN" altLang="en-US" sz="2800" b="1">
                <a:latin typeface="等线" panose="02010600030101010101" pitchFamily="2" charset="-122"/>
                <a:ea typeface="等线" panose="02010600030101010101" pitchFamily="2" charset="-122"/>
              </a:rPr>
              <a:t>，如叛变国家、贪污受贿、滥用职权、杀人放火等危害国家、危害人民的事。 </a:t>
            </a:r>
            <a:endParaRPr lang="zh-CN" altLang="en-US" sz="2800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73" name="文本框 13"/>
          <p:cNvSpPr/>
          <p:nvPr>
            <p:custDataLst>
              <p:tags r:id="rId3"/>
            </p:custDataLst>
          </p:nvPr>
        </p:nvSpPr>
        <p:spPr>
          <a:xfrm>
            <a:off x="366311" y="2509503"/>
            <a:ext cx="986367" cy="560916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00B050"/>
            </a:solidFill>
            <a:prstDash val="solid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eaLnBrk="1" hangingPunct="1"/>
            <a:r>
              <a:rPr lang="zh-CN" altLang="en-US" sz="266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正面</a:t>
            </a:r>
            <a:endParaRPr lang="zh-CN" altLang="en-US" sz="266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4" name="文本框 1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855174" y="2249365"/>
            <a:ext cx="4550410" cy="563245"/>
          </a:xfrm>
          <a:prstGeom prst="roundRect">
            <a:avLst>
              <a:gd name="adj" fmla="val 16667"/>
            </a:avLst>
          </a:prstGeom>
          <a:noFill/>
          <a:ln w="28575">
            <a:noFill/>
            <a:rou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所欲有甚于生者→不为苟得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76" name="文本框 1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882068" y="2799200"/>
            <a:ext cx="4549775" cy="563245"/>
          </a:xfrm>
          <a:prstGeom prst="roundRect">
            <a:avLst>
              <a:gd name="adj" fmla="val 16667"/>
            </a:avLst>
          </a:prstGeom>
          <a:noFill/>
          <a:ln w="28575">
            <a:noFill/>
            <a:rou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ea"/>
                <a:ea typeface="+mn-ea"/>
                <a:cs typeface="+mn-cs"/>
              </a:rPr>
              <a:t>所恶有甚于死者→患有所不辟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77" name="左大括号 76"/>
          <p:cNvSpPr/>
          <p:nvPr>
            <p:custDataLst>
              <p:tags r:id="rId6"/>
            </p:custDataLst>
          </p:nvPr>
        </p:nvSpPr>
        <p:spPr>
          <a:xfrm>
            <a:off x="1568553" y="2386239"/>
            <a:ext cx="222251" cy="790602"/>
          </a:xfrm>
          <a:prstGeom prst="leftBrace">
            <a:avLst>
              <a:gd name="adj1" fmla="val 34259"/>
              <a:gd name="adj2" fmla="val 50000"/>
            </a:avLst>
          </a:prstGeom>
          <a:noFill/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65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矩形 3"/>
          <p:cNvSpPr/>
          <p:nvPr>
            <p:custDataLst>
              <p:tags r:id="rId7"/>
            </p:custDataLst>
          </p:nvPr>
        </p:nvSpPr>
        <p:spPr>
          <a:xfrm>
            <a:off x="589428" y="1121746"/>
            <a:ext cx="11013141" cy="95410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生亦我所欲，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所欲有甚于生者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，故不为苟得也；死亦我所恶，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所恶有甚于死者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，故患有所不辟也。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左大括号 6"/>
          <p:cNvSpPr/>
          <p:nvPr>
            <p:custDataLst>
              <p:tags r:id="rId8"/>
            </p:custDataLst>
          </p:nvPr>
        </p:nvSpPr>
        <p:spPr>
          <a:xfrm flipH="1">
            <a:off x="5997271" y="2330142"/>
            <a:ext cx="169124" cy="862886"/>
          </a:xfrm>
          <a:prstGeom prst="leftBrace">
            <a:avLst>
              <a:gd name="adj1" fmla="val 34259"/>
              <a:gd name="adj2" fmla="val 50000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6362337" y="1951688"/>
            <a:ext cx="5480184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r>
              <a:rPr lang="en-US" altLang="zh-CN" sz="2400" b="1"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2400" b="1">
                <a:latin typeface="等线" panose="02010600030101010101" pitchFamily="2" charset="-122"/>
                <a:ea typeface="等线" panose="02010600030101010101" pitchFamily="2" charset="-122"/>
              </a:rPr>
              <a:t>论证思路</a:t>
            </a:r>
            <a:r>
              <a:rPr lang="en-US" altLang="zh-CN" sz="2400" b="1">
                <a:latin typeface="等线" panose="02010600030101010101" pitchFamily="2" charset="-122"/>
                <a:ea typeface="等线" panose="02010600030101010101" pitchFamily="2" charset="-122"/>
              </a:rPr>
              <a:t>】</a:t>
            </a:r>
            <a:r>
              <a:rPr lang="zh-CN" altLang="en-US" sz="2400" b="1">
                <a:latin typeface="等线" panose="02010600030101010101" pitchFamily="2" charset="-122"/>
                <a:ea typeface="等线" panose="02010600030101010101" pitchFamily="2" charset="-122"/>
              </a:rPr>
              <a:t>表明因为追求“义”，所以不会为了生而苟且偷生、趋利避祸，论证了“义”比生死更重要，有力地从</a:t>
            </a:r>
            <a:r>
              <a:rPr lang="zh-CN" altLang="en-US" sz="2400" b="1" u="sng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正面论证</a:t>
            </a:r>
            <a:r>
              <a:rPr lang="zh-CN" altLang="en-US" sz="2400" b="1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“义重于生”， 我们应该舍生取义。</a:t>
            </a:r>
            <a:endParaRPr lang="zh-CN" altLang="en-US" sz="2400"/>
          </a:p>
        </p:txBody>
      </p:sp>
      <p:sp>
        <p:nvSpPr>
          <p:cNvPr id="32771" name="矩形 16"/>
          <p:cNvSpPr/>
          <p:nvPr>
            <p:custDataLst>
              <p:tags r:id="rId10"/>
            </p:custDataLst>
          </p:nvPr>
        </p:nvSpPr>
        <p:spPr>
          <a:xfrm>
            <a:off x="264161" y="237279"/>
            <a:ext cx="11425767" cy="6299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</a:rPr>
              <a:t>孟子提出论点后，又是怎样进一步论证说明的？运用了什么论证方法？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</p:spTree>
    <p:custDataLst>
      <p:tags r:id="rId1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对角圆角 2"/>
          <p:cNvSpPr/>
          <p:nvPr>
            <p:custDataLst>
              <p:tags r:id="rId1"/>
            </p:custDataLst>
          </p:nvPr>
        </p:nvSpPr>
        <p:spPr>
          <a:xfrm>
            <a:off x="454309" y="1093044"/>
            <a:ext cx="11282743" cy="576092"/>
          </a:xfrm>
          <a:prstGeom prst="round2DiagRect">
            <a:avLst/>
          </a:prstGeom>
          <a:noFill/>
          <a:ln w="63500" cap="rnd" cmpd="thickThin">
            <a:solidFill>
              <a:schemeClr val="accent4">
                <a:lumMod val="75000"/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0" fontAlgn="auto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Font typeface="Wingdings" panose="05000000000000000000" charset="0"/>
              <a:buNone/>
              <a:defRPr/>
            </a:pP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像刚刚的示例一样，说说这一句是怎样论证中心观点的？</a:t>
            </a:r>
            <a:endParaRPr lang="zh-CN" altLang="en-US" sz="32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80" name="文本框 8"/>
          <p:cNvSpPr txBox="1"/>
          <p:nvPr>
            <p:custDataLst>
              <p:tags r:id="rId2"/>
            </p:custDataLst>
          </p:nvPr>
        </p:nvSpPr>
        <p:spPr>
          <a:xfrm>
            <a:off x="5453165" y="3551393"/>
            <a:ext cx="6163629" cy="28931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n-US" altLang="zh-CN" sz="2600" b="1"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2600" b="1">
                <a:latin typeface="等线" panose="02010600030101010101" pitchFamily="2" charset="-122"/>
                <a:ea typeface="等线" panose="02010600030101010101" pitchFamily="2" charset="-122"/>
              </a:rPr>
              <a:t>论证思路</a:t>
            </a:r>
            <a:r>
              <a:rPr lang="en-US" altLang="zh-CN" sz="2600" b="1">
                <a:latin typeface="等线" panose="02010600030101010101" pitchFamily="2" charset="-122"/>
                <a:ea typeface="等线" panose="02010600030101010101" pitchFamily="2" charset="-122"/>
              </a:rPr>
              <a:t>】</a:t>
            </a:r>
            <a:r>
              <a:rPr lang="zh-CN" altLang="en-US" sz="2600" b="1">
                <a:latin typeface="等线" panose="02010600030101010101" pitchFamily="2" charset="-122"/>
                <a:ea typeface="等线" panose="02010600030101010101" pitchFamily="2" charset="-122"/>
              </a:rPr>
              <a:t>表明人若只是贪生怕死，就会变得不择手段，也就是会放弃“义”，</a:t>
            </a:r>
            <a:r>
              <a:rPr lang="zh-CN" altLang="en-US" sz="2600" b="1" u="sng">
                <a:latin typeface="等线" panose="02010600030101010101" pitchFamily="2" charset="-122"/>
                <a:ea typeface="等线" panose="02010600030101010101" pitchFamily="2" charset="-122"/>
              </a:rPr>
              <a:t>孟子对此持否定态度，</a:t>
            </a:r>
            <a:r>
              <a:rPr lang="zh-CN" altLang="en-US" sz="2600" b="1">
                <a:latin typeface="等线" panose="02010600030101010101" pitchFamily="2" charset="-122"/>
                <a:ea typeface="等线" panose="02010600030101010101" pitchFamily="2" charset="-122"/>
              </a:rPr>
              <a:t>进一步说明现实中还是有人不会这样，是因为他们追求比生死更重要的“义”，有力地论证了</a:t>
            </a:r>
            <a:r>
              <a:rPr lang="zh-CN" altLang="en-US" sz="2600" b="1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“舍义求生”不正确、不可取</a:t>
            </a:r>
            <a:r>
              <a:rPr lang="zh-CN" altLang="en-US" sz="2600" b="1">
                <a:latin typeface="等线" panose="02010600030101010101" pitchFamily="2" charset="-122"/>
                <a:ea typeface="等线" panose="02010600030101010101" pitchFamily="2" charset="-122"/>
              </a:rPr>
              <a:t>，进而从</a:t>
            </a:r>
            <a:r>
              <a:rPr lang="zh-CN" altLang="en-US" sz="2600" b="1" u="sng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反面论证</a:t>
            </a:r>
            <a:r>
              <a:rPr lang="zh-CN" altLang="en-US" sz="2600" b="1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了“义重于生”，我们应该“舍生取义”</a:t>
            </a:r>
            <a:r>
              <a:rPr lang="zh-CN" altLang="en-US" sz="2600" b="1">
                <a:latin typeface="等线" panose="02010600030101010101" pitchFamily="2" charset="-122"/>
                <a:ea typeface="等线" panose="02010600030101010101" pitchFamily="2" charset="-122"/>
              </a:rPr>
              <a:t>。</a:t>
            </a:r>
            <a:endParaRPr lang="zh-CN" altLang="en-US" sz="2600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78" name="文本框 1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648815" y="5295230"/>
            <a:ext cx="3513910" cy="563245"/>
          </a:xfrm>
          <a:prstGeom prst="roundRect">
            <a:avLst>
              <a:gd name="adj" fmla="val 16667"/>
            </a:avLst>
          </a:prstGeom>
          <a:noFill/>
          <a:ln w="28575">
            <a:noFill/>
            <a:rou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ea"/>
                <a:ea typeface="+mn-ea"/>
                <a:cs typeface="+mn-cs"/>
              </a:rPr>
              <a:t>所恶有甚于死者→何不为→有不为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79" name="文本框 13"/>
          <p:cNvSpPr/>
          <p:nvPr>
            <p:custDataLst>
              <p:tags r:id="rId4"/>
            </p:custDataLst>
          </p:nvPr>
        </p:nvSpPr>
        <p:spPr>
          <a:xfrm>
            <a:off x="415016" y="4716427"/>
            <a:ext cx="786455" cy="563033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00B050"/>
            </a:solidFill>
            <a:prstDash val="solid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eaLnBrk="1" hangingPunct="1"/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反面</a:t>
            </a:r>
            <a:endParaRPr lang="zh-CN" altLang="en-US" sz="28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1" name="文本框 1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67138" y="3900500"/>
            <a:ext cx="3477264" cy="563245"/>
          </a:xfrm>
          <a:prstGeom prst="roundRect">
            <a:avLst>
              <a:gd name="adj" fmla="val 16667"/>
            </a:avLst>
          </a:prstGeom>
          <a:noFill/>
          <a:ln w="28575">
            <a:noFill/>
            <a:rou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所欲莫甚于生→ 何不用→有不用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100" name="左大括号 99"/>
          <p:cNvSpPr/>
          <p:nvPr>
            <p:custDataLst>
              <p:tags r:id="rId6"/>
            </p:custDataLst>
          </p:nvPr>
        </p:nvSpPr>
        <p:spPr>
          <a:xfrm>
            <a:off x="1320135" y="4087066"/>
            <a:ext cx="228339" cy="1821756"/>
          </a:xfrm>
          <a:prstGeom prst="leftBrace">
            <a:avLst>
              <a:gd name="adj1" fmla="val 34259"/>
              <a:gd name="adj2" fmla="val 50000"/>
            </a:avLst>
          </a:prstGeom>
          <a:noFill/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" name="矩形 101"/>
          <p:cNvSpPr/>
          <p:nvPr>
            <p:custDataLst>
              <p:tags r:id="rId7"/>
            </p:custDataLst>
          </p:nvPr>
        </p:nvSpPr>
        <p:spPr>
          <a:xfrm>
            <a:off x="589111" y="1871029"/>
            <a:ext cx="11013141" cy="1383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如使人之所欲莫甚于生，则凡可以得生者何不用也？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  使人之所恶莫甚于死者，则凡可以辟患者何不为也？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  由是则生而有不用也，由是则可以辟患而有不为也。   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左大括号 3"/>
          <p:cNvSpPr/>
          <p:nvPr>
            <p:custDataLst>
              <p:tags r:id="rId8"/>
            </p:custDataLst>
          </p:nvPr>
        </p:nvSpPr>
        <p:spPr>
          <a:xfrm flipH="1">
            <a:off x="5039393" y="4087066"/>
            <a:ext cx="228339" cy="1899200"/>
          </a:xfrm>
          <a:prstGeom prst="leftBrace">
            <a:avLst>
              <a:gd name="adj1" fmla="val 34259"/>
              <a:gd name="adj2" fmla="val 50000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custDataLst>
      <p:tags r:id="rId9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/>
          <p:nvPr>
            <p:custDataLst>
              <p:tags r:id="rId1"/>
            </p:custDataLst>
          </p:nvPr>
        </p:nvSpPr>
        <p:spPr>
          <a:xfrm>
            <a:off x="814917" y="1316567"/>
            <a:ext cx="1354667" cy="30460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8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反面论证</a:t>
            </a:r>
            <a:endParaRPr lang="zh-CN" altLang="en-US" sz="48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Rectangle 3"/>
          <p:cNvSpPr/>
          <p:nvPr>
            <p:custDataLst>
              <p:tags r:id="rId2"/>
            </p:custDataLst>
          </p:nvPr>
        </p:nvSpPr>
        <p:spPr>
          <a:xfrm>
            <a:off x="2734733" y="4457700"/>
            <a:ext cx="2190751" cy="6661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735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（反面）</a:t>
            </a:r>
            <a:endParaRPr lang="zh-CN" altLang="en-US" sz="3735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143251" y="1524000"/>
            <a:ext cx="1238251" cy="6661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所欲</a:t>
            </a:r>
            <a:endParaRPr kumimoji="0" lang="zh-CN" altLang="en-US" sz="3735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9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251451" y="1428751"/>
            <a:ext cx="2571751" cy="6661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莫甚于生</a:t>
            </a:r>
            <a:endParaRPr kumimoji="0" lang="zh-CN" altLang="en-US" sz="3735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0" name="Rectangle 6"/>
          <p:cNvSpPr/>
          <p:nvPr>
            <p:custDataLst>
              <p:tags r:id="rId5"/>
            </p:custDataLst>
          </p:nvPr>
        </p:nvSpPr>
        <p:spPr>
          <a:xfrm>
            <a:off x="5143500" y="2190751"/>
            <a:ext cx="4191000" cy="1241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73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何不用</a:t>
            </a:r>
            <a:endParaRPr lang="zh-CN" altLang="en-US" sz="373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r>
              <a:rPr lang="zh-CN" altLang="en-US" sz="373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（不择手段求生）</a:t>
            </a:r>
            <a:endParaRPr lang="zh-CN" altLang="en-US" sz="373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119967" y="3524251"/>
            <a:ext cx="1333500" cy="6661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所恶</a:t>
            </a:r>
            <a:endParaRPr kumimoji="0" lang="zh-CN" altLang="en-US" sz="3735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238751" y="3524251"/>
            <a:ext cx="2667000" cy="6661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莫甚于死</a:t>
            </a:r>
            <a:endParaRPr kumimoji="0" lang="zh-CN" altLang="en-US" sz="3735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3" name="Rectangle 9"/>
          <p:cNvSpPr/>
          <p:nvPr>
            <p:custDataLst>
              <p:tags r:id="rId8"/>
            </p:custDataLst>
          </p:nvPr>
        </p:nvSpPr>
        <p:spPr>
          <a:xfrm>
            <a:off x="5422900" y="4364567"/>
            <a:ext cx="4286251" cy="1241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73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何不为</a:t>
            </a:r>
            <a:endParaRPr lang="zh-CN" altLang="en-US" sz="373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r>
              <a:rPr lang="zh-CN" altLang="en-US" sz="373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（不择手段躲祸）</a:t>
            </a:r>
            <a:endParaRPr lang="zh-CN" altLang="en-US" sz="373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Rectangle 2"/>
          <p:cNvSpPr/>
          <p:nvPr>
            <p:custDataLst>
              <p:tags r:id="rId9"/>
            </p:custDataLst>
          </p:nvPr>
        </p:nvSpPr>
        <p:spPr>
          <a:xfrm>
            <a:off x="10039351" y="1509184"/>
            <a:ext cx="762000" cy="33769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533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舍生取义</a:t>
            </a:r>
            <a:endParaRPr lang="zh-CN" altLang="en-US" sz="5335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右大括号 14"/>
          <p:cNvSpPr/>
          <p:nvPr>
            <p:custDataLst>
              <p:tags r:id="rId10"/>
            </p:custDataLst>
          </p:nvPr>
        </p:nvSpPr>
        <p:spPr>
          <a:xfrm>
            <a:off x="9334500" y="1428751"/>
            <a:ext cx="571500" cy="3714751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6" name="左箭头 15"/>
          <p:cNvSpPr/>
          <p:nvPr>
            <p:custDataLst>
              <p:tags r:id="rId11"/>
            </p:custDataLst>
          </p:nvPr>
        </p:nvSpPr>
        <p:spPr>
          <a:xfrm>
            <a:off x="1905000" y="2660651"/>
            <a:ext cx="1047751" cy="381000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048000" y="1238251"/>
            <a:ext cx="2381251" cy="66611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由是则生</a:t>
            </a:r>
            <a:endParaRPr kumimoji="0" lang="zh-CN" altLang="en-US" sz="3735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3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143251" y="3714751"/>
            <a:ext cx="2571751" cy="66611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由是</a:t>
            </a:r>
            <a:r>
              <a:rPr kumimoji="0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辟</a:t>
            </a:r>
            <a:r>
              <a:rPr kumimoji="0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患</a:t>
            </a:r>
            <a:endParaRPr kumimoji="0" lang="zh-CN" altLang="en-US" sz="3735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4" name="Rectangle 4"/>
          <p:cNvSpPr/>
          <p:nvPr>
            <p:custDataLst>
              <p:tags r:id="rId3"/>
            </p:custDataLst>
          </p:nvPr>
        </p:nvSpPr>
        <p:spPr>
          <a:xfrm>
            <a:off x="5905500" y="1143000"/>
            <a:ext cx="1238251" cy="6661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SzTx/>
            </a:pPr>
            <a:r>
              <a:rPr lang="zh-CN" altLang="en-US" sz="3735" b="1">
                <a:solidFill>
                  <a:srgbClr val="0000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不用</a:t>
            </a:r>
            <a:endParaRPr lang="zh-CN" altLang="en-US" sz="3735" b="1">
              <a:solidFill>
                <a:srgbClr val="0000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Rectangle 5"/>
          <p:cNvSpPr/>
          <p:nvPr>
            <p:custDataLst>
              <p:tags r:id="rId4"/>
            </p:custDataLst>
          </p:nvPr>
        </p:nvSpPr>
        <p:spPr>
          <a:xfrm>
            <a:off x="6000751" y="3714751"/>
            <a:ext cx="1428749" cy="6661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SzTx/>
            </a:pPr>
            <a:r>
              <a:rPr lang="zh-CN" altLang="en-US" sz="3735" b="1">
                <a:solidFill>
                  <a:srgbClr val="0000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不为</a:t>
            </a:r>
            <a:endParaRPr lang="zh-CN" altLang="en-US" sz="3735" b="1">
              <a:solidFill>
                <a:srgbClr val="0000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Rectangle 6"/>
          <p:cNvSpPr/>
          <p:nvPr>
            <p:custDataLst>
              <p:tags r:id="rId5"/>
            </p:custDataLst>
          </p:nvPr>
        </p:nvSpPr>
        <p:spPr>
          <a:xfrm>
            <a:off x="8191500" y="1143000"/>
            <a:ext cx="2567305" cy="66611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SzTx/>
            </a:pPr>
            <a:r>
              <a:rPr lang="zh-CN" altLang="en-US" sz="3735" b="1">
                <a:solidFill>
                  <a:srgbClr val="0000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有甚于生者</a:t>
            </a:r>
            <a:endParaRPr lang="zh-CN" altLang="en-US" sz="3735" b="1">
              <a:solidFill>
                <a:srgbClr val="0000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Rectangle 7"/>
          <p:cNvSpPr/>
          <p:nvPr>
            <p:custDataLst>
              <p:tags r:id="rId6"/>
            </p:custDataLst>
          </p:nvPr>
        </p:nvSpPr>
        <p:spPr>
          <a:xfrm>
            <a:off x="8667751" y="3619500"/>
            <a:ext cx="2567305" cy="66611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SzTx/>
            </a:pPr>
            <a:r>
              <a:rPr lang="zh-CN" altLang="en-US" sz="3735" b="1">
                <a:solidFill>
                  <a:srgbClr val="0000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有甚于死者</a:t>
            </a:r>
            <a:endParaRPr lang="zh-CN" altLang="en-US" sz="3735" b="1">
              <a:solidFill>
                <a:srgbClr val="0000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Rectangle 8"/>
          <p:cNvSpPr/>
          <p:nvPr>
            <p:custDataLst>
              <p:tags r:id="rId7"/>
            </p:custDataLst>
          </p:nvPr>
        </p:nvSpPr>
        <p:spPr>
          <a:xfrm>
            <a:off x="1238251" y="1428751"/>
            <a:ext cx="857249" cy="30460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SzTx/>
            </a:pPr>
            <a:r>
              <a:rPr lang="zh-CN" altLang="en-US" sz="4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因</a:t>
            </a:r>
            <a:endParaRPr lang="zh-CN" altLang="en-US" sz="4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SzTx/>
            </a:pPr>
            <a:r>
              <a:rPr lang="zh-CN" altLang="en-US" sz="4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果</a:t>
            </a:r>
            <a:endParaRPr lang="zh-CN" altLang="en-US" sz="4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SzTx/>
            </a:pPr>
            <a:r>
              <a:rPr lang="zh-CN" altLang="en-US" sz="4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</a:t>
            </a:r>
            <a:endParaRPr lang="zh-CN" altLang="en-US" sz="4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SzTx/>
            </a:pPr>
            <a:r>
              <a:rPr lang="zh-CN" altLang="en-US" sz="4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析</a:t>
            </a:r>
            <a:endParaRPr lang="zh-CN" altLang="en-US" sz="4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9" name="Group 10"/>
          <p:cNvGrpSpPr/>
          <p:nvPr>
            <p:custDataLst>
              <p:tags r:id="rId8"/>
            </p:custDataLst>
          </p:nvPr>
        </p:nvGrpSpPr>
        <p:grpSpPr>
          <a:xfrm>
            <a:off x="8477251" y="1905000"/>
            <a:ext cx="2091266" cy="1714500"/>
            <a:chOff x="246" y="0"/>
            <a:chExt cx="988" cy="1541"/>
          </a:xfrm>
        </p:grpSpPr>
        <p:sp>
          <p:nvSpPr>
            <p:cNvPr id="37908" name="Rectangle 11"/>
            <p:cNvSpPr/>
            <p:nvPr>
              <p:custDataLst>
                <p:tags r:id="rId9"/>
              </p:custDataLst>
            </p:nvPr>
          </p:nvSpPr>
          <p:spPr>
            <a:xfrm>
              <a:off x="246" y="428"/>
              <a:ext cx="988" cy="5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buSzTx/>
              </a:pPr>
              <a:r>
                <a:rPr lang="zh-CN" altLang="en-US" sz="3735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（原因）</a:t>
              </a:r>
              <a:endParaRPr lang="zh-CN" altLang="en-US" sz="373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2" name="AutoShape 12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635" y="0"/>
              <a:ext cx="317" cy="590"/>
            </a:xfrm>
            <a:prstGeom prst="upArrow">
              <a:avLst>
                <a:gd name="adj1" fmla="val 50000"/>
                <a:gd name="adj2" fmla="val 46451"/>
              </a:avLst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73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3" name="AutoShape 13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 rot="10800000">
              <a:off x="635" y="951"/>
              <a:ext cx="317" cy="590"/>
            </a:xfrm>
            <a:prstGeom prst="upArrow">
              <a:avLst>
                <a:gd name="adj1" fmla="val 50000"/>
                <a:gd name="adj2" fmla="val 46451"/>
              </a:avLst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73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10" name="Group 14"/>
          <p:cNvGrpSpPr/>
          <p:nvPr>
            <p:custDataLst>
              <p:tags r:id="rId12"/>
            </p:custDataLst>
          </p:nvPr>
        </p:nvGrpSpPr>
        <p:grpSpPr>
          <a:xfrm>
            <a:off x="5524500" y="1905000"/>
            <a:ext cx="2091267" cy="1809751"/>
            <a:chOff x="304" y="0"/>
            <a:chExt cx="988" cy="1541"/>
          </a:xfrm>
        </p:grpSpPr>
        <p:sp>
          <p:nvSpPr>
            <p:cNvPr id="37905" name="Rectangle 15"/>
            <p:cNvSpPr/>
            <p:nvPr>
              <p:custDataLst>
                <p:tags r:id="rId13"/>
              </p:custDataLst>
            </p:nvPr>
          </p:nvSpPr>
          <p:spPr>
            <a:xfrm>
              <a:off x="304" y="487"/>
              <a:ext cx="988" cy="5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buSzTx/>
              </a:pPr>
              <a:r>
                <a:rPr lang="zh-CN" altLang="en-US" sz="3735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（结果）</a:t>
              </a:r>
              <a:endParaRPr lang="zh-CN" altLang="en-US" sz="373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6" name="AutoShape 16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635" y="0"/>
              <a:ext cx="317" cy="589"/>
            </a:xfrm>
            <a:prstGeom prst="upArrow">
              <a:avLst>
                <a:gd name="adj1" fmla="val 50000"/>
                <a:gd name="adj2" fmla="val 46451"/>
              </a:avLst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7" name="AutoShape 17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 rot="10800000">
              <a:off x="635" y="952"/>
              <a:ext cx="317" cy="589"/>
            </a:xfrm>
            <a:prstGeom prst="upArrow">
              <a:avLst>
                <a:gd name="adj1" fmla="val 50000"/>
                <a:gd name="adj2" fmla="val 46451"/>
              </a:avLst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sp>
        <p:nvSpPr>
          <p:cNvPr id="22" name="AutoShape 16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 rot="16200000">
            <a:off x="2391833" y="2465917"/>
            <a:ext cx="670984" cy="692151"/>
          </a:xfrm>
          <a:prstGeom prst="upArrow">
            <a:avLst>
              <a:gd name="adj1" fmla="val 50000"/>
              <a:gd name="adj2" fmla="val 46451"/>
            </a:avLst>
          </a:prstGeom>
          <a:solidFill>
            <a:srgbClr val="00000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TextBox 22"/>
          <p:cNvSpPr txBox="1"/>
          <p:nvPr>
            <p:custDataLst>
              <p:tags r:id="rId17"/>
            </p:custDataLst>
          </p:nvPr>
        </p:nvSpPr>
        <p:spPr>
          <a:xfrm>
            <a:off x="4165389" y="126788"/>
            <a:ext cx="3263900" cy="993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865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道理论证</a:t>
            </a:r>
            <a:endParaRPr kumimoji="0" lang="zh-CN" altLang="en-US" sz="5865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</p:txBody>
      </p:sp>
      <p:sp>
        <p:nvSpPr>
          <p:cNvPr id="36866" name="矩形 1"/>
          <p:cNvSpPr/>
          <p:nvPr>
            <p:custDataLst>
              <p:tags r:id="rId18"/>
            </p:custDataLst>
          </p:nvPr>
        </p:nvSpPr>
        <p:spPr>
          <a:xfrm>
            <a:off x="808355" y="4610735"/>
            <a:ext cx="10944225" cy="1383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由是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则生而有不用也，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由是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则可以辟患而有不为也。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是故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所欲有甚于生者，所恶有甚于死者。</a:t>
            </a:r>
            <a:endParaRPr lang="zh-CN" altLang="en-US" sz="28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6" grpId="0"/>
      <p:bldP spid="7" grpId="0"/>
      <p:bldP spid="8" grpId="0" animBg="1"/>
      <p:bldP spid="22" grpId="0" animBg="1"/>
      <p:bldP spid="2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对角圆角 2"/>
          <p:cNvSpPr/>
          <p:nvPr>
            <p:custDataLst>
              <p:tags r:id="rId1"/>
            </p:custDataLst>
          </p:nvPr>
        </p:nvSpPr>
        <p:spPr>
          <a:xfrm>
            <a:off x="447373" y="1405546"/>
            <a:ext cx="7804780" cy="1140005"/>
          </a:xfrm>
          <a:prstGeom prst="round2DiagRect">
            <a:avLst/>
          </a:prstGeom>
          <a:noFill/>
          <a:ln w="63500" cap="rnd" cmpd="thickThin">
            <a:solidFill>
              <a:schemeClr val="accent4">
                <a:lumMod val="75000"/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fontAlgn="auto"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Font typeface="Wingdings" panose="05000000000000000000" charset="0"/>
              <a:buChar char="Ø"/>
              <a:defRPr/>
            </a:pP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“是心”是指什么？孟子为什么有这样的观点？  </a:t>
            </a:r>
            <a:endParaRPr lang="zh-CN" altLang="en-US" sz="32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6" name="矩形 1"/>
          <p:cNvSpPr/>
          <p:nvPr>
            <p:custDataLst>
              <p:tags r:id="rId2"/>
            </p:custDataLst>
          </p:nvPr>
        </p:nvSpPr>
        <p:spPr>
          <a:xfrm>
            <a:off x="528889" y="2868070"/>
            <a:ext cx="7804308" cy="954107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>
            <a:spAutoFit/>
          </a:bodyPr>
          <a:lstStyle/>
          <a:p>
            <a:pPr marL="571500" indent="-571500" eaLnBrk="1" hangingPunct="1">
              <a:buFont typeface="Arial" panose="020B0604020202020204" pitchFamily="34" charset="0"/>
              <a:buChar char="•"/>
            </a:pPr>
            <a:r>
              <a:rPr lang="zh-CN" altLang="en-US" sz="2800" b="1">
                <a:latin typeface="等线" panose="02010600030101010101" pitchFamily="2" charset="-122"/>
                <a:ea typeface="等线" panose="02010600030101010101" pitchFamily="2" charset="-122"/>
              </a:rPr>
              <a:t>“是心”：</a:t>
            </a:r>
            <a:r>
              <a:rPr lang="zh-CN" altLang="en-US" sz="2800" b="1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舍生取义之心，</a:t>
            </a:r>
            <a:r>
              <a:rPr lang="zh-CN" altLang="en-US" sz="2800" b="1">
                <a:latin typeface="等线" panose="02010600030101010101" pitchFamily="2" charset="-122"/>
                <a:ea typeface="等线" panose="02010600030101010101" pitchFamily="2" charset="-122"/>
              </a:rPr>
              <a:t>即所欲有甚于生者，所恶有甚于死者。</a:t>
            </a:r>
            <a:endParaRPr lang="en-US" altLang="zh-CN" sz="2800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528653" y="213051"/>
            <a:ext cx="7804780" cy="110953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defRPr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    “非独贤者有是心也，人皆有之，贤者能勿丧耳。”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529126" y="3902822"/>
            <a:ext cx="7804308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zh-CN" altLang="en-US" sz="2800" b="1">
                <a:latin typeface="等线" panose="02010600030101010101" pitchFamily="2" charset="-122"/>
                <a:ea typeface="等线" panose="02010600030101010101" pitchFamily="2" charset="-122"/>
              </a:rPr>
              <a:t>孟子主张人性是善的。“人之初，性本善”</a:t>
            </a:r>
            <a:r>
              <a:rPr lang="zh-CN" altLang="en-US" sz="2800" b="1">
                <a:latin typeface="等线" panose="02010600030101010101" pitchFamily="2" charset="-122"/>
              </a:rPr>
              <a:t> ，</a:t>
            </a:r>
            <a:r>
              <a:rPr lang="zh-CN" altLang="en-US" sz="2800" b="1">
                <a:latin typeface="等线" panose="02010600030101010101" pitchFamily="2" charset="-122"/>
                <a:ea typeface="等线" panose="02010600030101010101" pitchFamily="2" charset="-122"/>
              </a:rPr>
              <a:t>但是只有有道德的人才能保持高尚的操守而不丧失善心（天性、天良）。  </a:t>
            </a:r>
            <a:endParaRPr lang="zh-CN" altLang="en-US" sz="2800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b="4878"/>
          <a:stretch>
            <a:fillRect/>
          </a:stretch>
        </p:blipFill>
        <p:spPr>
          <a:xfrm>
            <a:off x="8042565" y="-175189"/>
            <a:ext cx="4149436" cy="7015246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对角圆角 2"/>
          <p:cNvSpPr/>
          <p:nvPr>
            <p:custDataLst>
              <p:tags r:id="rId1"/>
            </p:custDataLst>
          </p:nvPr>
        </p:nvSpPr>
        <p:spPr>
          <a:xfrm>
            <a:off x="250831" y="414472"/>
            <a:ext cx="11707269" cy="618024"/>
          </a:xfrm>
          <a:prstGeom prst="round2DiagRect">
            <a:avLst/>
          </a:prstGeom>
          <a:noFill/>
          <a:ln w="63500" cap="rnd" cmpd="thickThin">
            <a:solidFill>
              <a:schemeClr val="accent4">
                <a:lumMod val="75000"/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0" fontAlgn="auto"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Font typeface="Wingdings" panose="05000000000000000000" charset="0"/>
              <a:buNone/>
              <a:defRPr/>
            </a:pP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请从论证方法的角度，分析第二段的论述。</a:t>
            </a:r>
            <a:endParaRPr lang="zh-CN" altLang="en-US" sz="32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6" name="矩形 1"/>
          <p:cNvSpPr/>
          <p:nvPr>
            <p:custDataLst>
              <p:tags r:id="rId2"/>
            </p:custDataLst>
          </p:nvPr>
        </p:nvSpPr>
        <p:spPr>
          <a:xfrm>
            <a:off x="189005" y="5336165"/>
            <a:ext cx="11813351" cy="461665"/>
          </a:xfrm>
          <a:prstGeom prst="rect">
            <a:avLst/>
          </a:prstGeom>
          <a:solidFill>
            <a:schemeClr val="bg2"/>
          </a:solidFill>
          <a:ln w="952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lIns="91440" tIns="45720" rIns="91440" bIns="45720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对比论证</a:t>
            </a:r>
            <a:r>
              <a:rPr lang="zh-CN" altLang="en-US" sz="2400" b="1">
                <a:latin typeface="等线" panose="02010600030101010101" pitchFamily="2" charset="-122"/>
                <a:ea typeface="等线" panose="02010600030101010101" pitchFamily="2" charset="-122"/>
              </a:rPr>
              <a:t>：一正一反的例子形成对比，突出强调舍生取义的观点，增强论证的说服力。</a:t>
            </a:r>
            <a:endParaRPr lang="zh-CN" altLang="en-US" sz="2400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75" name="矩形 74"/>
          <p:cNvSpPr/>
          <p:nvPr>
            <p:custDataLst>
              <p:tags r:id="rId3"/>
            </p:custDataLst>
          </p:nvPr>
        </p:nvSpPr>
        <p:spPr>
          <a:xfrm>
            <a:off x="1283431" y="6067947"/>
            <a:ext cx="9508346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zh-CN" altLang="en-US" sz="3200" b="1">
                <a:solidFill>
                  <a:srgbClr val="F608D4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“舍生”不只限于舍弃生命，也包括舍弃个人利益。</a:t>
            </a:r>
            <a:endParaRPr lang="zh-CN" altLang="en-US" sz="3200" b="1">
              <a:solidFill>
                <a:srgbClr val="F608D4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7" name="文本框 1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385911" y="3652391"/>
            <a:ext cx="2622024" cy="1159933"/>
          </a:xfrm>
          <a:prstGeom prst="roundRect">
            <a:avLst>
              <a:gd name="adj" fmla="val 16667"/>
            </a:avLst>
          </a:prstGeom>
          <a:noFill/>
          <a:ln w="28575">
            <a:noFill/>
            <a:rou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ea"/>
                <a:ea typeface="+mn-ea"/>
                <a:cs typeface="+mn-cs"/>
              </a:rPr>
              <a:t>万钟则不辩礼义而受之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ea"/>
                <a:ea typeface="+mn-ea"/>
                <a:cs typeface="+mn-cs"/>
              </a:rPr>
              <a:t>……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ea"/>
                <a:ea typeface="+mn-ea"/>
                <a:cs typeface="+mn-cs"/>
              </a:rPr>
              <a:t>为之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ea"/>
                <a:ea typeface="+mn-ea"/>
                <a:cs typeface="+mn-cs"/>
              </a:rPr>
              <a:t>……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ea"/>
                <a:ea typeface="+mn-ea"/>
                <a:cs typeface="+mn-cs"/>
              </a:rPr>
              <a:t>为之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ea"/>
                <a:ea typeface="+mn-ea"/>
                <a:cs typeface="+mn-cs"/>
              </a:rPr>
              <a:t>……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ea"/>
                <a:ea typeface="+mn-ea"/>
                <a:cs typeface="+mn-cs"/>
              </a:rPr>
              <a:t>为之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11" name="文本框 13"/>
          <p:cNvSpPr/>
          <p:nvPr>
            <p:custDataLst>
              <p:tags r:id="rId5"/>
            </p:custDataLst>
          </p:nvPr>
        </p:nvSpPr>
        <p:spPr>
          <a:xfrm>
            <a:off x="250832" y="3102764"/>
            <a:ext cx="797654" cy="845273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00B0F0"/>
            </a:solidFill>
            <a:prstDash val="solid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eaLnBrk="1" hangingPunct="1"/>
            <a:r>
              <a:rPr lang="zh-CN" altLang="en-US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举例论证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/>
          <p:nvPr>
            <p:custDataLst>
              <p:tags r:id="rId6"/>
            </p:custDataLst>
          </p:nvPr>
        </p:nvSpPr>
        <p:spPr>
          <a:xfrm>
            <a:off x="1492137" y="2443518"/>
            <a:ext cx="698727" cy="560916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00B050"/>
            </a:solidFill>
            <a:prstDash val="solid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eaLnBrk="1" hangingPunct="1"/>
            <a:r>
              <a:rPr lang="zh-CN" altLang="en-US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正面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1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343889" y="1990442"/>
            <a:ext cx="2664046" cy="1159933"/>
          </a:xfrm>
          <a:prstGeom prst="roundRect">
            <a:avLst>
              <a:gd name="adj" fmla="val 16667"/>
            </a:avLst>
          </a:prstGeom>
          <a:noFill/>
          <a:ln w="28575">
            <a:noFill/>
            <a:rou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一箪食，一豆羹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……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行道之人弗受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……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乞人不屑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19" name="文本框 13"/>
          <p:cNvSpPr/>
          <p:nvPr>
            <p:custDataLst>
              <p:tags r:id="rId8"/>
            </p:custDataLst>
          </p:nvPr>
        </p:nvSpPr>
        <p:spPr>
          <a:xfrm>
            <a:off x="1522165" y="3845164"/>
            <a:ext cx="698727" cy="560917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00B050"/>
            </a:solidFill>
            <a:prstDash val="solid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eaLnBrk="1" hangingPunct="1"/>
            <a:r>
              <a:rPr lang="zh-CN" altLang="en-US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反面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左大括号 23"/>
          <p:cNvSpPr/>
          <p:nvPr>
            <p:custDataLst>
              <p:tags r:id="rId9"/>
            </p:custDataLst>
          </p:nvPr>
        </p:nvSpPr>
        <p:spPr>
          <a:xfrm>
            <a:off x="1118763" y="2839299"/>
            <a:ext cx="247651" cy="1422400"/>
          </a:xfrm>
          <a:prstGeom prst="leftBrace">
            <a:avLst>
              <a:gd name="adj1" fmla="val 34259"/>
              <a:gd name="adj2" fmla="val 50000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文本框 24"/>
          <p:cNvSpPr txBox="1"/>
          <p:nvPr>
            <p:custDataLst>
              <p:tags r:id="rId10"/>
            </p:custDataLst>
          </p:nvPr>
        </p:nvSpPr>
        <p:spPr>
          <a:xfrm>
            <a:off x="5140469" y="1723430"/>
            <a:ext cx="6817632" cy="14465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r>
              <a:rPr lang="zh-CN" altLang="en-US" sz="2200" b="1">
                <a:solidFill>
                  <a:srgbClr val="0000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举例论证：</a:t>
            </a:r>
            <a:r>
              <a:rPr lang="zh-CN" altLang="en-US" sz="2200" b="1">
                <a:latin typeface="等线" panose="02010600030101010101" pitchFamily="2" charset="-122"/>
                <a:ea typeface="等线" panose="02010600030101010101" pitchFamily="2" charset="-122"/>
              </a:rPr>
              <a:t>先举了“行道之人”不会接受嗟来之食，“乞人”宁死不愿受辱的事例，表明他们将“义”看得比生命更重要，具体有力地从</a:t>
            </a:r>
            <a:r>
              <a:rPr lang="zh-CN" altLang="en-US" sz="2200" b="1" u="sng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正面论证</a:t>
            </a:r>
            <a:r>
              <a:rPr lang="zh-CN" altLang="en-US" sz="2200" b="1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了“义重于生”，我们应该“舍生取义”</a:t>
            </a:r>
            <a:r>
              <a:rPr lang="zh-CN" altLang="en-US" sz="2200" b="1">
                <a:latin typeface="等线" panose="02010600030101010101" pitchFamily="2" charset="-122"/>
                <a:ea typeface="等线" panose="02010600030101010101" pitchFamily="2" charset="-122"/>
              </a:rPr>
              <a:t>；</a:t>
            </a:r>
            <a:endParaRPr lang="zh-CN" altLang="en-US" sz="2200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11"/>
            </p:custDataLst>
          </p:nvPr>
        </p:nvSpPr>
        <p:spPr>
          <a:xfrm>
            <a:off x="5140469" y="3339805"/>
            <a:ext cx="6817632" cy="17851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r>
              <a:rPr lang="zh-CN" altLang="en-US" sz="2200" b="1">
                <a:latin typeface="等线" panose="02010600030101010101" pitchFamily="2" charset="-122"/>
                <a:ea typeface="等线" panose="02010600030101010101" pitchFamily="2" charset="-122"/>
              </a:rPr>
              <a:t>再举了为了“宫室之美、妻妾之奉、所识穷乏者得我与”而去接受不辨礼义的优厚俸禄的例子，进一步说这种行为是失去了本心，表明为了财富舍弃“义”的危害，具体有力地论证了</a:t>
            </a:r>
            <a:r>
              <a:rPr lang="zh-CN" altLang="en-US" sz="2200" b="1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“舍义求利”不正确、不可取 </a:t>
            </a:r>
            <a:r>
              <a:rPr lang="zh-CN" altLang="en-US" sz="2200" b="1">
                <a:latin typeface="等线" panose="02010600030101010101" pitchFamily="2" charset="-122"/>
                <a:ea typeface="等线" panose="02010600030101010101" pitchFamily="2" charset="-122"/>
              </a:rPr>
              <a:t>，进而从</a:t>
            </a:r>
            <a:r>
              <a:rPr lang="zh-CN" altLang="en-US" sz="2200" b="1" u="sng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反面论证</a:t>
            </a:r>
            <a:r>
              <a:rPr lang="zh-CN" altLang="en-US" sz="2200" b="1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了“义重于利”，我们应“舍生（利）取义”。</a:t>
            </a:r>
            <a:endParaRPr lang="zh-CN" altLang="en-US" sz="2200" b="1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custDataLst>
      <p:tags r:id="rId1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5" grpId="0"/>
      <p:bldP spid="25" grpId="0" animBg="1"/>
      <p:bldP spid="2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矩形 6"/>
          <p:cNvSpPr/>
          <p:nvPr>
            <p:custDataLst>
              <p:tags r:id="rId1"/>
            </p:custDataLst>
          </p:nvPr>
        </p:nvSpPr>
        <p:spPr>
          <a:xfrm>
            <a:off x="431800" y="776817"/>
            <a:ext cx="11425767" cy="13709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说一说：</a:t>
            </a:r>
            <a:r>
              <a:rPr lang="zh-CN" altLang="en-US" sz="3200" b="1">
                <a:latin typeface="宋体" panose="02010600030101010101" pitchFamily="2" charset="-122"/>
              </a:rPr>
              <a:t>“一箪食</a:t>
            </a:r>
            <a:r>
              <a:rPr lang="en-US" altLang="zh-CN" sz="3200" b="1">
                <a:latin typeface="宋体" panose="02010600030101010101" pitchFamily="2" charset="-122"/>
              </a:rPr>
              <a:t>,</a:t>
            </a:r>
            <a:r>
              <a:rPr lang="zh-CN" altLang="en-US" sz="3200" b="1">
                <a:latin typeface="宋体" panose="02010600030101010101" pitchFamily="2" charset="-122"/>
              </a:rPr>
              <a:t>一豆羹”与“万钟”在数量上有什么特点</a:t>
            </a:r>
            <a:r>
              <a:rPr lang="en-US" altLang="zh-CN" sz="3200" b="1">
                <a:latin typeface="宋体" panose="02010600030101010101" pitchFamily="2" charset="-122"/>
              </a:rPr>
              <a:t>?</a:t>
            </a:r>
            <a:r>
              <a:rPr lang="zh-CN" altLang="en-US" sz="3200" b="1">
                <a:latin typeface="宋体" panose="02010600030101010101" pitchFamily="2" charset="-122"/>
              </a:rPr>
              <a:t>在意义上呢</a:t>
            </a:r>
            <a:r>
              <a:rPr lang="en-US" altLang="zh-CN" sz="3200" b="1">
                <a:latin typeface="宋体" panose="02010600030101010101" pitchFamily="2" charset="-122"/>
              </a:rPr>
              <a:t>?</a:t>
            </a:r>
            <a:r>
              <a:rPr lang="zh-CN" altLang="en-US" sz="3200" b="1">
                <a:latin typeface="宋体" panose="02010600030101010101" pitchFamily="2" charset="-122"/>
              </a:rPr>
              <a:t>不同的人为什么会做出不同的选择</a:t>
            </a:r>
            <a:r>
              <a:rPr lang="en-US" altLang="zh-CN" sz="3200" b="1">
                <a:latin typeface="宋体" panose="02010600030101010101" pitchFamily="2" charset="-122"/>
              </a:rPr>
              <a:t>?</a:t>
            </a:r>
            <a:endParaRPr lang="zh-CN" altLang="en-US" sz="3200" b="1">
              <a:latin typeface="宋体" panose="02010600030101010101" pitchFamily="2" charset="-122"/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334433" y="2277533"/>
            <a:ext cx="11618384" cy="39306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“一箪食</a:t>
            </a:r>
            <a:r>
              <a:rPr lang="en-US" altLang="zh-CN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一豆羹”在数量上是很少的</a:t>
            </a:r>
            <a:r>
              <a:rPr lang="en-US" altLang="zh-CN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但当它关乎生死的时候</a:t>
            </a:r>
            <a:r>
              <a:rPr lang="en-US" altLang="zh-CN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比“万钟”还要贵重。</a:t>
            </a:r>
            <a:endParaRPr lang="en-US" altLang="zh-CN" sz="32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而“呼尔”“蹴尔”“而与之”</a:t>
            </a:r>
            <a:r>
              <a:rPr lang="en-US" altLang="zh-CN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就是乞丐也不会接受。它强调的是要讲“义”</a:t>
            </a:r>
            <a:r>
              <a:rPr lang="en-US" altLang="zh-CN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宁死也不能忍受羞辱。“万钟”在数量上远远多于“一箪食</a:t>
            </a:r>
            <a:r>
              <a:rPr lang="en-US" altLang="zh-CN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一豆羹” ，贪图富贵的人接受了它</a:t>
            </a:r>
            <a:r>
              <a:rPr lang="en-US" altLang="zh-CN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就是见利忘义</a:t>
            </a:r>
            <a:r>
              <a:rPr lang="en-US" altLang="zh-CN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失去了本心。</a:t>
            </a:r>
            <a:endParaRPr lang="zh-CN" altLang="en-US" sz="32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07533" y="2637367"/>
            <a:ext cx="1714500" cy="12414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一箪食</a:t>
            </a:r>
            <a:endParaRPr kumimoji="1" lang="zh-CN" altLang="en-US" sz="3735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一豆羹</a:t>
            </a:r>
            <a:endParaRPr kumimoji="1" lang="zh-CN" altLang="en-US" sz="3735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3" name="Rectangle 3"/>
          <p:cNvSpPr/>
          <p:nvPr>
            <p:custDataLst>
              <p:tags r:id="rId2"/>
            </p:custDataLst>
          </p:nvPr>
        </p:nvSpPr>
        <p:spPr>
          <a:xfrm>
            <a:off x="6419851" y="2269596"/>
            <a:ext cx="2381249" cy="12414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/>
          <a:p>
            <a:r>
              <a:rPr lang="zh-CN" altLang="en-US" sz="3735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“呼尔”</a:t>
            </a:r>
            <a:endParaRPr lang="zh-CN" altLang="en-US" sz="3735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735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“蹴尔” </a:t>
            </a:r>
            <a:endParaRPr lang="zh-CN" altLang="en-US" sz="3735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Rectangle 4"/>
          <p:cNvSpPr/>
          <p:nvPr>
            <p:custDataLst>
              <p:tags r:id="rId3"/>
            </p:custDataLst>
          </p:nvPr>
        </p:nvSpPr>
        <p:spPr>
          <a:xfrm>
            <a:off x="6610351" y="3603943"/>
            <a:ext cx="2190749" cy="66611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/>
          <a:p>
            <a:r>
              <a:rPr lang="zh-CN" altLang="en-US" sz="3735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不屑接受 </a:t>
            </a:r>
            <a:endParaRPr lang="zh-CN" altLang="en-US" sz="3735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Rectangle 5"/>
          <p:cNvSpPr/>
          <p:nvPr>
            <p:custDataLst>
              <p:tags r:id="rId4"/>
            </p:custDataLst>
          </p:nvPr>
        </p:nvSpPr>
        <p:spPr>
          <a:xfrm>
            <a:off x="9182100" y="2173711"/>
            <a:ext cx="571500" cy="239204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/>
          <a:p>
            <a:r>
              <a:rPr lang="zh-CN" altLang="en-US" sz="373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羞恶</a:t>
            </a:r>
            <a:endParaRPr lang="zh-CN" altLang="en-US" sz="373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73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之心</a:t>
            </a:r>
            <a:endParaRPr lang="zh-CN" altLang="en-US" sz="373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 Box 8"/>
          <p:cNvSpPr txBox="1"/>
          <p:nvPr>
            <p:custDataLst>
              <p:tags r:id="rId5"/>
            </p:custDataLst>
          </p:nvPr>
        </p:nvSpPr>
        <p:spPr>
          <a:xfrm>
            <a:off x="3848100" y="2444751"/>
            <a:ext cx="2090420" cy="66611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73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</a:t>
            </a:r>
            <a:r>
              <a:rPr lang="en-US" altLang="zh-CN" sz="373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373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</a:t>
            </a:r>
            <a:endParaRPr lang="zh-CN" altLang="en-US" sz="373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 Box 9"/>
          <p:cNvSpPr txBox="1"/>
          <p:nvPr>
            <p:custDataLst>
              <p:tags r:id="rId6"/>
            </p:custDataLst>
          </p:nvPr>
        </p:nvSpPr>
        <p:spPr>
          <a:xfrm>
            <a:off x="3848100" y="3587751"/>
            <a:ext cx="2090420" cy="66611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73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舍</a:t>
            </a:r>
            <a:r>
              <a:rPr lang="en-US" altLang="zh-CN" sz="373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373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死</a:t>
            </a:r>
            <a:endParaRPr lang="zh-CN" altLang="en-US" sz="373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/>
          <p:nvPr>
            <p:custDataLst>
              <p:tags r:id="rId7"/>
            </p:custDataLst>
          </p:nvPr>
        </p:nvSpPr>
        <p:spPr>
          <a:xfrm>
            <a:off x="4639733" y="5060951"/>
            <a:ext cx="4337051" cy="9124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5335" kern="1200" cap="none" spc="0" normalizeH="0" baseline="0" noProof="0"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正 面 论 证</a:t>
            </a:r>
            <a:endParaRPr kumimoji="0" lang="zh-CN" altLang="en-US" sz="5335" kern="1200" cap="none" spc="0" normalizeH="0" baseline="0" noProof="0"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10134600" y="2159000"/>
            <a:ext cx="762000" cy="23920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73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舍生</a:t>
            </a:r>
            <a:endParaRPr lang="zh-CN" altLang="en-US" sz="373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73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取义</a:t>
            </a:r>
            <a:endParaRPr lang="zh-CN" altLang="en-US" sz="3735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0970" name="组合 19"/>
          <p:cNvGrpSpPr/>
          <p:nvPr>
            <p:custDataLst>
              <p:tags r:id="rId9"/>
            </p:custDataLst>
          </p:nvPr>
        </p:nvGrpSpPr>
        <p:grpSpPr>
          <a:xfrm>
            <a:off x="643467" y="844551"/>
            <a:ext cx="2571751" cy="1591946"/>
            <a:chOff x="428596" y="500048"/>
            <a:chExt cx="1928826" cy="1194178"/>
          </a:xfrm>
        </p:grpSpPr>
        <p:pic>
          <p:nvPicPr>
            <p:cNvPr id="40978" name="图片 15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428596" y="500048"/>
              <a:ext cx="1928826" cy="114300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0979" name="TextBox 3"/>
            <p:cNvSpPr txBox="1"/>
            <p:nvPr>
              <p:custDataLst>
                <p:tags r:id="rId12"/>
              </p:custDataLst>
            </p:nvPr>
          </p:nvSpPr>
          <p:spPr>
            <a:xfrm>
              <a:off x="428596" y="1071653"/>
              <a:ext cx="642942" cy="62257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48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箪</a:t>
              </a:r>
              <a:endParaRPr lang="zh-CN" altLang="en-US" sz="4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40971" name="组合 18"/>
          <p:cNvGrpSpPr/>
          <p:nvPr>
            <p:custDataLst>
              <p:tags r:id="rId13"/>
            </p:custDataLst>
          </p:nvPr>
        </p:nvGrpSpPr>
        <p:grpSpPr>
          <a:xfrm>
            <a:off x="624417" y="4381500"/>
            <a:ext cx="2590800" cy="1788584"/>
            <a:chOff x="714348" y="3286130"/>
            <a:chExt cx="1944229" cy="1341444"/>
          </a:xfrm>
        </p:grpSpPr>
        <p:pic>
          <p:nvPicPr>
            <p:cNvPr id="40976" name="图片 14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714348" y="3286130"/>
              <a:ext cx="1775844" cy="134144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0977" name="TextBox 17"/>
            <p:cNvSpPr txBox="1"/>
            <p:nvPr>
              <p:custDataLst>
                <p:tags r:id="rId16"/>
              </p:custDataLst>
            </p:nvPr>
          </p:nvSpPr>
          <p:spPr>
            <a:xfrm>
              <a:off x="2087073" y="3941870"/>
              <a:ext cx="571504" cy="62246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48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豆</a:t>
              </a:r>
              <a:endParaRPr lang="zh-CN" altLang="en-US" sz="4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8" name="Picture 8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tretch>
            <a:fillRect/>
          </a:stretch>
        </p:blipFill>
        <p:spPr>
          <a:xfrm flipH="1">
            <a:off x="12687300" y="125984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 0 0" pathEditMode="relative" ptsTypes=""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/>
      <p:bldP spid="12" grpId="0" animBg="1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55651" y="1316567"/>
            <a:ext cx="3521075" cy="26803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宫室之美</a:t>
            </a:r>
            <a:endParaRPr kumimoji="1" lang="zh-CN" altLang="en-US" sz="3735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妻妾之奉</a:t>
            </a:r>
            <a:endParaRPr kumimoji="1" lang="zh-CN" altLang="en-US" sz="3735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所识穷乏者得我</a:t>
            </a:r>
            <a:endParaRPr kumimoji="1" lang="zh-CN" altLang="en-US" sz="3735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669867" y="1367367"/>
            <a:ext cx="2226733" cy="66611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接受万钟</a:t>
            </a:r>
            <a:endParaRPr kumimoji="0" lang="zh-CN" altLang="en-US" sz="3735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541433" y="1394884"/>
            <a:ext cx="2090420" cy="66611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不辨礼义</a:t>
            </a:r>
            <a:endParaRPr kumimoji="0" lang="zh-CN" altLang="en-US" sz="3735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0" name="下箭头 19"/>
          <p:cNvSpPr/>
          <p:nvPr>
            <p:custDataLst>
              <p:tags r:id="rId4"/>
            </p:custDataLst>
          </p:nvPr>
        </p:nvSpPr>
        <p:spPr>
          <a:xfrm>
            <a:off x="7734300" y="2552700"/>
            <a:ext cx="666751" cy="666751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>
            <p:custDataLst>
              <p:tags r:id="rId5"/>
            </p:custDataLst>
          </p:nvPr>
        </p:nvSpPr>
        <p:spPr>
          <a:xfrm>
            <a:off x="6479117" y="3399367"/>
            <a:ext cx="3399367" cy="7480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265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见 利 忘 义</a:t>
            </a:r>
            <a:endParaRPr kumimoji="0" lang="zh-CN" altLang="en-US" sz="4265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4" name="TextBox 13"/>
          <p:cNvSpPr txBox="1"/>
          <p:nvPr>
            <p:custDataLst>
              <p:tags r:id="rId6"/>
            </p:custDataLst>
          </p:nvPr>
        </p:nvSpPr>
        <p:spPr>
          <a:xfrm>
            <a:off x="3503084" y="4868333"/>
            <a:ext cx="4337051" cy="9124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5335" kern="1200" cap="none" spc="0" normalizeH="0" baseline="0" noProof="0"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反 面 论 证</a:t>
            </a:r>
            <a:endParaRPr kumimoji="0" lang="zh-CN" altLang="en-US" sz="5335" kern="1200" cap="none" spc="0" normalizeH="0" baseline="0" noProof="0"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20" grpId="0" animBg="1"/>
      <p:bldP spid="21" grpId="0" animBg="1"/>
      <p:bldP spid="1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对角圆角 2"/>
          <p:cNvSpPr/>
          <p:nvPr>
            <p:custDataLst>
              <p:tags r:id="rId1"/>
            </p:custDataLst>
          </p:nvPr>
        </p:nvSpPr>
        <p:spPr>
          <a:xfrm>
            <a:off x="456345" y="1728166"/>
            <a:ext cx="11424693" cy="1119955"/>
          </a:xfrm>
          <a:prstGeom prst="round2DiagRect">
            <a:avLst/>
          </a:prstGeom>
          <a:noFill/>
          <a:ln w="63500" cap="rnd" cmpd="thickThin">
            <a:solidFill>
              <a:schemeClr val="accent4">
                <a:lumMod val="75000"/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fontAlgn="auto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Font typeface="Wingdings" panose="05000000000000000000" charset="0"/>
              <a:buChar char="Ø"/>
              <a:defRPr/>
            </a:pP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“本心”指什么？这和文章的中心观点“舍生取义”有什么关系，谈谈你的理解。</a:t>
            </a:r>
            <a:endParaRPr lang="zh-CN" altLang="en-US" sz="32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6" name="矩形 1"/>
          <p:cNvSpPr/>
          <p:nvPr>
            <p:custDataLst>
              <p:tags r:id="rId2"/>
            </p:custDataLst>
          </p:nvPr>
        </p:nvSpPr>
        <p:spPr>
          <a:xfrm>
            <a:off x="488394" y="2978790"/>
            <a:ext cx="11210547" cy="492443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>
            <a:spAutoFit/>
          </a:bodyPr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zh-CN" altLang="en-US" sz="2600" b="1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“本心”这里指“羞恶之心”，即人的羞耻心。</a:t>
            </a:r>
            <a:endParaRPr lang="zh-CN" altLang="en-US" sz="2600" b="1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456346" y="3564110"/>
            <a:ext cx="11242595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zh-CN" altLang="en-US" sz="2600" b="1">
                <a:latin typeface="等线" panose="02010600030101010101" pitchFamily="2" charset="-122"/>
                <a:ea typeface="等线" panose="02010600030101010101" pitchFamily="2" charset="-122"/>
              </a:rPr>
              <a:t>人坚守“本心”，即有“羞恶之心”，就会知道该追求比生命、财富更重要的事，该厌恶比死亡、贫穷更严重的事，才会按“义”的原则行事，才有可能在关键时刻“舍生取义”。</a:t>
            </a:r>
            <a:endParaRPr lang="en-US" altLang="zh-CN" sz="2600" b="1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zh-CN" altLang="en-US" sz="2600" b="1">
                <a:latin typeface="等线" panose="02010600030101010101" pitchFamily="2" charset="-122"/>
                <a:ea typeface="等线" panose="02010600030101010101" pitchFamily="2" charset="-122"/>
              </a:rPr>
              <a:t>反之，人丧失“本心”，即没有“羞恶之心”，就会为了生存、财富不择手段，就会做“不义”之事，成为“不义”之人，也就不可能会做到“舍生取义”。</a:t>
            </a:r>
            <a:endParaRPr lang="en-US" altLang="zh-CN" sz="2600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456345" y="5707763"/>
            <a:ext cx="11216859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zh-CN" altLang="en-US" sz="2600" b="1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所以，本文中的“本心”，就是指以义重于生、义重于利、舍生取义为荣，以苟且偷生、趋利避祸、见利忘义为耻的羞恶之心。</a:t>
            </a:r>
            <a:endParaRPr lang="en-US" altLang="zh-CN" sz="2600" b="1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矩形 10"/>
          <p:cNvSpPr/>
          <p:nvPr>
            <p:custDataLst>
              <p:tags r:id="rId5"/>
            </p:custDataLst>
          </p:nvPr>
        </p:nvSpPr>
        <p:spPr>
          <a:xfrm>
            <a:off x="915674" y="941737"/>
            <a:ext cx="10506034" cy="56784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defRPr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“是亦不可以已乎？此之谓失其本心。”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文本框 1"/>
          <p:cNvSpPr txBox="1"/>
          <p:nvPr>
            <p:custDataLst>
              <p:tags r:id="rId1"/>
            </p:custDataLst>
          </p:nvPr>
        </p:nvSpPr>
        <p:spPr>
          <a:xfrm>
            <a:off x="541425" y="1832100"/>
            <a:ext cx="11133455" cy="22453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恻隐之心，人皆有之；羞恶之心，人皆有之；恭敬之心，人皆有之；是非之心，人皆有之。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恻隐之心，仁也；羞恶之心，义也；恭敬之心，礼也；是非之心，智也。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仁义礼智，非由外铄我也，我固有之也，弗思耳矣。故曰：“求则得之，舍则失之。”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algn="r"/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——《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孟子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·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告子上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》 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74" name="文本框 2"/>
          <p:cNvSpPr txBox="1"/>
          <p:nvPr>
            <p:custDataLst>
              <p:tags r:id="rId2"/>
            </p:custDataLst>
          </p:nvPr>
        </p:nvSpPr>
        <p:spPr>
          <a:xfrm>
            <a:off x="541424" y="4318563"/>
            <a:ext cx="111334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2800" b="1">
                <a:latin typeface="等线" panose="02010600030101010101" pitchFamily="2" charset="-122"/>
                <a:ea typeface="等线" panose="02010600030101010101" pitchFamily="2" charset="-122"/>
              </a:rPr>
              <a:t>译文</a:t>
            </a:r>
            <a:r>
              <a:rPr lang="en-US" altLang="zh-CN" sz="2800" b="1">
                <a:latin typeface="等线" panose="02010600030101010101" pitchFamily="2" charset="-122"/>
                <a:ea typeface="等线" panose="02010600030101010101" pitchFamily="2" charset="-122"/>
              </a:rPr>
              <a:t>】</a:t>
            </a:r>
            <a:endParaRPr lang="en-US" altLang="zh-CN" sz="2800" b="1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en-US" altLang="zh-CN" sz="2400" b="1">
                <a:latin typeface="等线" panose="02010600030101010101" pitchFamily="2" charset="-122"/>
                <a:ea typeface="等线" panose="02010600030101010101" pitchFamily="2" charset="-122"/>
              </a:rPr>
              <a:t>        </a:t>
            </a:r>
            <a:r>
              <a:rPr lang="zh-CN" altLang="en-US" sz="2600" b="1">
                <a:latin typeface="等线" panose="02010600030101010101" pitchFamily="2" charset="-122"/>
                <a:ea typeface="等线" panose="02010600030101010101" pitchFamily="2" charset="-122"/>
              </a:rPr>
              <a:t>同情心，人人都有；羞耻心，人人都有；恭敬心，人人都有；是非心，人人都有。同情心属于仁；羞耻心属于义；恭敬心属于礼；是非心属于智。这仁义礼智都不是由外在的因素加给我的，而是我本身固有的，只不过平时没有去想它因而不觉得罢了。所以说：“探求就可以得到，放弃便会失去。”</a:t>
            </a:r>
            <a:endParaRPr lang="zh-CN" altLang="en-US" sz="2600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75" name="矩形 74"/>
          <p:cNvSpPr/>
          <p:nvPr>
            <p:custDataLst>
              <p:tags r:id="rId3"/>
            </p:custDataLst>
          </p:nvPr>
        </p:nvSpPr>
        <p:spPr>
          <a:xfrm>
            <a:off x="5384908" y="881256"/>
            <a:ext cx="142218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>
                <a:solidFill>
                  <a:srgbClr val="FF0000"/>
                </a:solidFill>
                <a:latin typeface="宋体" panose="02010600030101010101" pitchFamily="2" charset="-122"/>
              </a:rPr>
              <a:t>本心</a:t>
            </a:r>
            <a:endParaRPr lang="zh-CN" altLang="en-US" sz="4800">
              <a:solidFill>
                <a:srgbClr val="FF0000"/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>
            <p:custDataLst>
              <p:tags r:id="rId1"/>
            </p:custDataLst>
          </p:nvPr>
        </p:nvSpPr>
        <p:spPr>
          <a:xfrm>
            <a:off x="237067" y="1604433"/>
            <a:ext cx="11811000" cy="39306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这个论点是由“鱼”和“熊掌”的比喻引出来的。先设比喻而后提出论点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这是因为“鱼”与“熊掌”是人人皆知的美味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而“熊掌”是其中更为美味的。二者不可兼得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取其中最美者合乎情理，也符合逻辑。</a:t>
            </a:r>
            <a:endParaRPr lang="en-US" altLang="zh-CN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由此及彼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由浅入深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引出“生”与“义”的论题来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自然明晓。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131" name="矩形 14"/>
          <p:cNvSpPr/>
          <p:nvPr>
            <p:custDataLst>
              <p:tags r:id="rId2"/>
            </p:custDataLst>
          </p:nvPr>
        </p:nvSpPr>
        <p:spPr>
          <a:xfrm>
            <a:off x="334433" y="933451"/>
            <a:ext cx="1128606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200" b="1">
                <a:latin typeface="宋体" panose="02010600030101010101" pitchFamily="2" charset="-122"/>
              </a:rPr>
              <a:t>1.</a:t>
            </a:r>
            <a:r>
              <a:rPr lang="zh-CN" altLang="en-US" sz="3200" b="1">
                <a:latin typeface="宋体" panose="02010600030101010101" pitchFamily="2" charset="-122"/>
              </a:rPr>
              <a:t>本文的论点为什么不直接提出来</a:t>
            </a:r>
            <a:r>
              <a:rPr lang="en-US" altLang="zh-CN" sz="3200" b="1">
                <a:latin typeface="宋体" panose="02010600030101010101" pitchFamily="2" charset="-122"/>
              </a:rPr>
              <a:t>?</a:t>
            </a:r>
            <a:r>
              <a:rPr lang="zh-CN" altLang="en-US" sz="3200" b="1">
                <a:latin typeface="宋体" panose="02010600030101010101" pitchFamily="2" charset="-122"/>
              </a:rPr>
              <a:t>这样写有什么好处？</a:t>
            </a:r>
            <a:endParaRPr lang="zh-CN" altLang="en-US" sz="3200" b="1"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矩形 6"/>
          <p:cNvSpPr/>
          <p:nvPr>
            <p:custDataLst>
              <p:tags r:id="rId1"/>
            </p:custDataLst>
          </p:nvPr>
        </p:nvSpPr>
        <p:spPr>
          <a:xfrm>
            <a:off x="666751" y="838200"/>
            <a:ext cx="11049000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>
                <a:latin typeface="宋体" panose="02010600030101010101" pitchFamily="2" charset="-122"/>
              </a:rPr>
              <a:t>2.</a:t>
            </a:r>
            <a:r>
              <a:rPr lang="zh-CN" altLang="en-US" sz="3200" b="1">
                <a:latin typeface="宋体" panose="02010600030101010101" pitchFamily="2" charset="-122"/>
              </a:rPr>
              <a:t>回顾全文，如何理解孟子所提到的“义“的内涵</a:t>
            </a:r>
            <a:r>
              <a:rPr lang="en-US" altLang="zh-CN" sz="3200" b="1">
                <a:latin typeface="宋体" panose="02010600030101010101" pitchFamily="2" charset="-122"/>
              </a:rPr>
              <a:t>?</a:t>
            </a:r>
            <a:endParaRPr lang="en-US" altLang="zh-CN" sz="3200" b="1">
              <a:latin typeface="宋体" panose="02010600030101010101" pitchFamily="2" charset="-122"/>
            </a:endParaRPr>
          </a:p>
        </p:txBody>
      </p:sp>
      <p:sp>
        <p:nvSpPr>
          <p:cNvPr id="12" name="矩形 11"/>
          <p:cNvSpPr/>
          <p:nvPr>
            <p:custDataLst>
              <p:tags r:id="rId2"/>
            </p:custDataLst>
          </p:nvPr>
        </p:nvSpPr>
        <p:spPr>
          <a:xfrm>
            <a:off x="2256367" y="1725084"/>
            <a:ext cx="9762067" cy="3784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孟子所说的“义”，本是儒家学说中重要的道德范畴之一，这种“舍生取义”的精神源于孔子“仁义”的思想。但在中国历史的进程中，</a:t>
            </a:r>
            <a:r>
              <a:rPr lang="en-US" altLang="zh-CN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义”这一道德范畴由于历代仁人志士的继承和发扬光大，早已超越了儒家的思想范畴，成为中华民族的传统美德之一。</a:t>
            </a:r>
            <a:endParaRPr lang="zh-CN" altLang="en-US" sz="32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9156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31800" y="2489200"/>
            <a:ext cx="1708151" cy="2667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80533" y="910167"/>
            <a:ext cx="2844800" cy="748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265" b="1">
                <a:latin typeface="楷体" panose="02010609060101010101" pitchFamily="49" charset="-122"/>
                <a:ea typeface="楷体" panose="02010609060101010101" pitchFamily="49" charset="-122"/>
              </a:rPr>
              <a:t>◆通假字</a:t>
            </a:r>
            <a:endParaRPr lang="en-US" altLang="zh-CN" sz="4265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848784" y="1689100"/>
            <a:ext cx="4472516" cy="442341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20000"/>
              </a:lnSpc>
              <a:defRPr/>
            </a:pPr>
            <a:r>
              <a:rPr lang="zh-CN" altLang="en-US" sz="3200" b="1">
                <a:solidFill>
                  <a:srgbClr val="000000"/>
                </a:solidFill>
                <a:latin typeface="+mn-ea"/>
              </a:rPr>
              <a:t>故患有所不</a:t>
            </a:r>
            <a:r>
              <a:rPr lang="zh-CN" altLang="en-US" sz="3200" b="1">
                <a:solidFill>
                  <a:srgbClr val="E60012"/>
                </a:solidFill>
                <a:latin typeface="+mn-ea"/>
              </a:rPr>
              <a:t>辟</a:t>
            </a:r>
            <a:r>
              <a:rPr lang="zh-CN" altLang="en-US" sz="3200" b="1">
                <a:solidFill>
                  <a:srgbClr val="000000"/>
                </a:solidFill>
                <a:latin typeface="+mn-ea"/>
              </a:rPr>
              <a:t>也</a:t>
            </a:r>
            <a:endParaRPr lang="en-US" altLang="zh-CN" sz="3200" b="1">
              <a:solidFill>
                <a:srgbClr val="000000"/>
              </a:solidFill>
              <a:latin typeface="+mn-ea"/>
            </a:endParaRPr>
          </a:p>
          <a:p>
            <a:pPr>
              <a:lnSpc>
                <a:spcPct val="220000"/>
              </a:lnSpc>
              <a:defRPr/>
            </a:pPr>
            <a:r>
              <a:rPr lang="zh-CN" altLang="en-US" sz="3200" b="1">
                <a:solidFill>
                  <a:srgbClr val="000000"/>
                </a:solidFill>
                <a:latin typeface="+mn-ea"/>
              </a:rPr>
              <a:t>万钟则不</a:t>
            </a:r>
            <a:r>
              <a:rPr lang="zh-CN" altLang="en-US" sz="3200" b="1">
                <a:solidFill>
                  <a:srgbClr val="E60012"/>
                </a:solidFill>
                <a:latin typeface="+mn-ea"/>
              </a:rPr>
              <a:t>辩</a:t>
            </a:r>
            <a:r>
              <a:rPr lang="zh-CN" altLang="en-US" sz="3200" b="1">
                <a:solidFill>
                  <a:srgbClr val="000000"/>
                </a:solidFill>
                <a:latin typeface="+mn-ea"/>
              </a:rPr>
              <a:t>礼义而受之</a:t>
            </a:r>
            <a:endParaRPr lang="en-US" altLang="zh-CN" sz="3200" b="1">
              <a:solidFill>
                <a:srgbClr val="000000"/>
              </a:solidFill>
              <a:latin typeface="+mn-ea"/>
            </a:endParaRPr>
          </a:p>
          <a:p>
            <a:pPr>
              <a:lnSpc>
                <a:spcPct val="220000"/>
              </a:lnSpc>
              <a:defRPr/>
            </a:pPr>
            <a:r>
              <a:rPr lang="zh-CN" altLang="en-US" sz="3200" b="1">
                <a:solidFill>
                  <a:srgbClr val="000000"/>
                </a:solidFill>
                <a:latin typeface="+mn-ea"/>
              </a:rPr>
              <a:t>所识穷乏者</a:t>
            </a:r>
            <a:r>
              <a:rPr lang="zh-CN" altLang="en-US" sz="3200" b="1">
                <a:solidFill>
                  <a:srgbClr val="E60012"/>
                </a:solidFill>
                <a:latin typeface="+mn-ea"/>
              </a:rPr>
              <a:t>得</a:t>
            </a:r>
            <a:r>
              <a:rPr lang="zh-CN" altLang="en-US" sz="3200" b="1">
                <a:solidFill>
                  <a:srgbClr val="000000"/>
                </a:solidFill>
                <a:latin typeface="+mn-ea"/>
              </a:rPr>
              <a:t>我</a:t>
            </a:r>
            <a:r>
              <a:rPr lang="zh-CN" altLang="en-US" sz="3200" b="1">
                <a:solidFill>
                  <a:srgbClr val="E60012"/>
                </a:solidFill>
                <a:latin typeface="+mn-ea"/>
              </a:rPr>
              <a:t>与</a:t>
            </a:r>
            <a:endParaRPr lang="en-US" altLang="zh-CN" sz="3200" b="1">
              <a:solidFill>
                <a:srgbClr val="E60012"/>
              </a:solidFill>
              <a:latin typeface="+mn-ea"/>
            </a:endParaRPr>
          </a:p>
          <a:p>
            <a:pPr>
              <a:lnSpc>
                <a:spcPct val="220000"/>
              </a:lnSpc>
              <a:defRPr/>
            </a:pPr>
            <a:r>
              <a:rPr lang="zh-CN" altLang="en-US" sz="3200" b="1">
                <a:solidFill>
                  <a:srgbClr val="FF0000"/>
                </a:solidFill>
                <a:latin typeface="+mn-ea"/>
              </a:rPr>
              <a:t>乡</a:t>
            </a:r>
            <a:r>
              <a:rPr lang="zh-CN" altLang="en-US" sz="3200" b="1">
                <a:solidFill>
                  <a:srgbClr val="000000"/>
                </a:solidFill>
                <a:latin typeface="+mn-ea"/>
              </a:rPr>
              <a:t>为身死而不受</a:t>
            </a:r>
            <a:endParaRPr lang="zh-CN" altLang="en-US" sz="3200" b="1">
              <a:latin typeface="+mn-ea"/>
              <a:ea typeface="+mn-ea"/>
            </a:endParaRPr>
          </a:p>
        </p:txBody>
      </p:sp>
      <p:sp>
        <p:nvSpPr>
          <p:cNvPr id="6" name="Text Box 18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127431" y="1966129"/>
            <a:ext cx="6453716" cy="5835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“辟”同“避”，躲避。</a:t>
            </a:r>
            <a:endParaRPr lang="zh-CN" altLang="en-US" sz="3200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 Box 1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401664" y="3119636"/>
            <a:ext cx="5304367" cy="5835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“辩”同“辨”，辨别。</a:t>
            </a:r>
            <a:endParaRPr lang="zh-CN" altLang="en-US" sz="3200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 Box 1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451280" y="3841496"/>
            <a:ext cx="6589184" cy="10763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“得”同“德”，感恩、感激。“与”同“欤”，语气词。</a:t>
            </a:r>
            <a:endParaRPr lang="zh-CN" altLang="en-US" sz="3200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 Box 18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451280" y="5229959"/>
            <a:ext cx="6589184" cy="5835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“乡”同“向”，先前、从前。</a:t>
            </a:r>
            <a:endParaRPr lang="zh-CN" altLang="en-US" sz="3200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8682" name="组合 12"/>
          <p:cNvGrpSpPr/>
          <p:nvPr>
            <p:custDataLst>
              <p:tags r:id="rId7"/>
            </p:custDataLst>
          </p:nvPr>
        </p:nvGrpSpPr>
        <p:grpSpPr>
          <a:xfrm>
            <a:off x="4392084" y="84667"/>
            <a:ext cx="3505200" cy="927100"/>
            <a:chOff x="3294024" y="63531"/>
            <a:chExt cx="2628978" cy="695428"/>
          </a:xfrm>
        </p:grpSpPr>
        <p:grpSp>
          <p:nvGrpSpPr>
            <p:cNvPr id="28683" name="组合 13"/>
            <p:cNvGrpSpPr/>
            <p:nvPr>
              <p:custDataLst>
                <p:tags r:id="rId8"/>
              </p:custDataLst>
            </p:nvPr>
          </p:nvGrpSpPr>
          <p:grpSpPr>
            <a:xfrm rot="-5400000">
              <a:off x="4260799" y="-903244"/>
              <a:ext cx="695428" cy="2628978"/>
              <a:chOff x="1984000" y="1406477"/>
              <a:chExt cx="599198" cy="2265193"/>
            </a:xfrm>
          </p:grpSpPr>
          <p:sp>
            <p:nvSpPr>
              <p:cNvPr id="16" name="任意多边形 15"/>
              <p:cNvSpPr/>
              <p:nvPr>
                <p:custDataLst>
                  <p:tags r:id="rId9"/>
                </p:custDataLst>
              </p:nvPr>
            </p:nvSpPr>
            <p:spPr>
              <a:xfrm rot="10800000">
                <a:off x="1983999" y="1406476"/>
                <a:ext cx="599198" cy="2265193"/>
              </a:xfrm>
              <a:custGeom>
                <a:avLst/>
                <a:gdLst>
                  <a:gd name="connsiteX0" fmla="*/ 299599 w 599198"/>
                  <a:gd name="connsiteY0" fmla="*/ 2265193 h 2265193"/>
                  <a:gd name="connsiteX1" fmla="*/ 294191 w 599198"/>
                  <a:gd name="connsiteY1" fmla="*/ 2260229 h 2265193"/>
                  <a:gd name="connsiteX2" fmla="*/ 220312 w 599198"/>
                  <a:gd name="connsiteY2" fmla="*/ 2231162 h 2265193"/>
                  <a:gd name="connsiteX3" fmla="*/ 137130 w 599198"/>
                  <a:gd name="connsiteY3" fmla="*/ 2225817 h 2265193"/>
                  <a:gd name="connsiteX4" fmla="*/ 88972 w 599198"/>
                  <a:gd name="connsiteY4" fmla="*/ 2177706 h 2265193"/>
                  <a:gd name="connsiteX5" fmla="*/ 38625 w 599198"/>
                  <a:gd name="connsiteY5" fmla="*/ 2172360 h 2265193"/>
                  <a:gd name="connsiteX6" fmla="*/ 8315 w 599198"/>
                  <a:gd name="connsiteY6" fmla="*/ 2149888 h 2265193"/>
                  <a:gd name="connsiteX7" fmla="*/ 0 w 599198"/>
                  <a:gd name="connsiteY7" fmla="*/ 2142736 h 2265193"/>
                  <a:gd name="connsiteX8" fmla="*/ 0 w 599198"/>
                  <a:gd name="connsiteY8" fmla="*/ 2021790 h 2265193"/>
                  <a:gd name="connsiteX9" fmla="*/ 0 w 599198"/>
                  <a:gd name="connsiteY9" fmla="*/ 2001272 h 2265193"/>
                  <a:gd name="connsiteX10" fmla="*/ 0 w 599198"/>
                  <a:gd name="connsiteY10" fmla="*/ 1225868 h 2265193"/>
                  <a:gd name="connsiteX11" fmla="*/ 0 w 599198"/>
                  <a:gd name="connsiteY11" fmla="*/ 1039325 h 2265193"/>
                  <a:gd name="connsiteX12" fmla="*/ 0 w 599198"/>
                  <a:gd name="connsiteY12" fmla="*/ 243403 h 2265193"/>
                  <a:gd name="connsiteX13" fmla="*/ 1 w 599198"/>
                  <a:gd name="connsiteY13" fmla="*/ 243403 h 2265193"/>
                  <a:gd name="connsiteX14" fmla="*/ 1 w 599198"/>
                  <a:gd name="connsiteY14" fmla="*/ 122456 h 2265193"/>
                  <a:gd name="connsiteX15" fmla="*/ 8316 w 599198"/>
                  <a:gd name="connsiteY15" fmla="*/ 115305 h 2265193"/>
                  <a:gd name="connsiteX16" fmla="*/ 38625 w 599198"/>
                  <a:gd name="connsiteY16" fmla="*/ 92833 h 2265193"/>
                  <a:gd name="connsiteX17" fmla="*/ 88972 w 599198"/>
                  <a:gd name="connsiteY17" fmla="*/ 87487 h 2265193"/>
                  <a:gd name="connsiteX18" fmla="*/ 137131 w 599198"/>
                  <a:gd name="connsiteY18" fmla="*/ 39376 h 2265193"/>
                  <a:gd name="connsiteX19" fmla="*/ 220313 w 599198"/>
                  <a:gd name="connsiteY19" fmla="*/ 34030 h 2265193"/>
                  <a:gd name="connsiteX20" fmla="*/ 294191 w 599198"/>
                  <a:gd name="connsiteY20" fmla="*/ 4963 h 2265193"/>
                  <a:gd name="connsiteX21" fmla="*/ 299599 w 599198"/>
                  <a:gd name="connsiteY21" fmla="*/ 0 h 2265193"/>
                  <a:gd name="connsiteX22" fmla="*/ 305008 w 599198"/>
                  <a:gd name="connsiteY22" fmla="*/ 4963 h 2265193"/>
                  <a:gd name="connsiteX23" fmla="*/ 378886 w 599198"/>
                  <a:gd name="connsiteY23" fmla="*/ 34030 h 2265193"/>
                  <a:gd name="connsiteX24" fmla="*/ 462068 w 599198"/>
                  <a:gd name="connsiteY24" fmla="*/ 39376 h 2265193"/>
                  <a:gd name="connsiteX25" fmla="*/ 510226 w 599198"/>
                  <a:gd name="connsiteY25" fmla="*/ 87487 h 2265193"/>
                  <a:gd name="connsiteX26" fmla="*/ 560573 w 599198"/>
                  <a:gd name="connsiteY26" fmla="*/ 92833 h 2265193"/>
                  <a:gd name="connsiteX27" fmla="*/ 590883 w 599198"/>
                  <a:gd name="connsiteY27" fmla="*/ 115305 h 2265193"/>
                  <a:gd name="connsiteX28" fmla="*/ 599198 w 599198"/>
                  <a:gd name="connsiteY28" fmla="*/ 122456 h 2265193"/>
                  <a:gd name="connsiteX29" fmla="*/ 599198 w 599198"/>
                  <a:gd name="connsiteY29" fmla="*/ 243403 h 2265193"/>
                  <a:gd name="connsiteX30" fmla="*/ 599198 w 599198"/>
                  <a:gd name="connsiteY30" fmla="*/ 263921 h 2265193"/>
                  <a:gd name="connsiteX31" fmla="*/ 599198 w 599198"/>
                  <a:gd name="connsiteY31" fmla="*/ 1039325 h 2265193"/>
                  <a:gd name="connsiteX32" fmla="*/ 599198 w 599198"/>
                  <a:gd name="connsiteY32" fmla="*/ 1225868 h 2265193"/>
                  <a:gd name="connsiteX33" fmla="*/ 599198 w 599198"/>
                  <a:gd name="connsiteY33" fmla="*/ 2021790 h 2265193"/>
                  <a:gd name="connsiteX34" fmla="*/ 599197 w 599198"/>
                  <a:gd name="connsiteY34" fmla="*/ 2021790 h 2265193"/>
                  <a:gd name="connsiteX35" fmla="*/ 599197 w 599198"/>
                  <a:gd name="connsiteY35" fmla="*/ 2142736 h 2265193"/>
                  <a:gd name="connsiteX36" fmla="*/ 590883 w 599198"/>
                  <a:gd name="connsiteY36" fmla="*/ 2149888 h 2265193"/>
                  <a:gd name="connsiteX37" fmla="*/ 560573 w 599198"/>
                  <a:gd name="connsiteY37" fmla="*/ 2172360 h 2265193"/>
                  <a:gd name="connsiteX38" fmla="*/ 510226 w 599198"/>
                  <a:gd name="connsiteY38" fmla="*/ 2177706 h 2265193"/>
                  <a:gd name="connsiteX39" fmla="*/ 462067 w 599198"/>
                  <a:gd name="connsiteY39" fmla="*/ 2225817 h 2265193"/>
                  <a:gd name="connsiteX40" fmla="*/ 378885 w 599198"/>
                  <a:gd name="connsiteY40" fmla="*/ 2231162 h 2265193"/>
                  <a:gd name="connsiteX41" fmla="*/ 305007 w 599198"/>
                  <a:gd name="connsiteY41" fmla="*/ 2260229 h 2265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599198" h="2265193">
                    <a:moveTo>
                      <a:pt x="299599" y="2265193"/>
                    </a:moveTo>
                    <a:lnTo>
                      <a:pt x="294191" y="2260229"/>
                    </a:lnTo>
                    <a:cubicBezTo>
                      <a:pt x="276638" y="2246167"/>
                      <a:pt x="245500" y="2233534"/>
                      <a:pt x="220312" y="2231162"/>
                    </a:cubicBezTo>
                    <a:cubicBezTo>
                      <a:pt x="192585" y="2229381"/>
                      <a:pt x="165936" y="2234622"/>
                      <a:pt x="137130" y="2225817"/>
                    </a:cubicBezTo>
                    <a:cubicBezTo>
                      <a:pt x="104900" y="2210658"/>
                      <a:pt x="105025" y="2193743"/>
                      <a:pt x="88972" y="2177706"/>
                    </a:cubicBezTo>
                    <a:cubicBezTo>
                      <a:pt x="72190" y="2175924"/>
                      <a:pt x="54328" y="2179409"/>
                      <a:pt x="38625" y="2172360"/>
                    </a:cubicBezTo>
                    <a:cubicBezTo>
                      <a:pt x="24730" y="2166104"/>
                      <a:pt x="16901" y="2157873"/>
                      <a:pt x="8315" y="2149888"/>
                    </a:cubicBezTo>
                    <a:lnTo>
                      <a:pt x="0" y="2142736"/>
                    </a:lnTo>
                    <a:lnTo>
                      <a:pt x="0" y="2021790"/>
                    </a:lnTo>
                    <a:lnTo>
                      <a:pt x="0" y="2001272"/>
                    </a:lnTo>
                    <a:lnTo>
                      <a:pt x="0" y="1225868"/>
                    </a:lnTo>
                    <a:lnTo>
                      <a:pt x="0" y="1039325"/>
                    </a:lnTo>
                    <a:lnTo>
                      <a:pt x="0" y="243403"/>
                    </a:lnTo>
                    <a:lnTo>
                      <a:pt x="1" y="243403"/>
                    </a:lnTo>
                    <a:lnTo>
                      <a:pt x="1" y="122456"/>
                    </a:lnTo>
                    <a:lnTo>
                      <a:pt x="8316" y="115305"/>
                    </a:lnTo>
                    <a:cubicBezTo>
                      <a:pt x="16902" y="107320"/>
                      <a:pt x="24730" y="99089"/>
                      <a:pt x="38625" y="92833"/>
                    </a:cubicBezTo>
                    <a:cubicBezTo>
                      <a:pt x="54329" y="85783"/>
                      <a:pt x="72190" y="89269"/>
                      <a:pt x="88972" y="87487"/>
                    </a:cubicBezTo>
                    <a:cubicBezTo>
                      <a:pt x="105025" y="71450"/>
                      <a:pt x="104900" y="54535"/>
                      <a:pt x="137131" y="39376"/>
                    </a:cubicBezTo>
                    <a:cubicBezTo>
                      <a:pt x="165936" y="30571"/>
                      <a:pt x="192585" y="35812"/>
                      <a:pt x="220313" y="34030"/>
                    </a:cubicBezTo>
                    <a:cubicBezTo>
                      <a:pt x="245501" y="31659"/>
                      <a:pt x="276638" y="19026"/>
                      <a:pt x="294191" y="4963"/>
                    </a:cubicBezTo>
                    <a:lnTo>
                      <a:pt x="299599" y="0"/>
                    </a:lnTo>
                    <a:lnTo>
                      <a:pt x="305008" y="4963"/>
                    </a:lnTo>
                    <a:cubicBezTo>
                      <a:pt x="322561" y="19026"/>
                      <a:pt x="353698" y="31659"/>
                      <a:pt x="378886" y="34030"/>
                    </a:cubicBezTo>
                    <a:cubicBezTo>
                      <a:pt x="406613" y="35812"/>
                      <a:pt x="433262" y="30571"/>
                      <a:pt x="462068" y="39376"/>
                    </a:cubicBezTo>
                    <a:cubicBezTo>
                      <a:pt x="494298" y="54535"/>
                      <a:pt x="494174" y="71450"/>
                      <a:pt x="510226" y="87487"/>
                    </a:cubicBezTo>
                    <a:cubicBezTo>
                      <a:pt x="527008" y="89269"/>
                      <a:pt x="544870" y="85783"/>
                      <a:pt x="560573" y="92833"/>
                    </a:cubicBezTo>
                    <a:cubicBezTo>
                      <a:pt x="574468" y="99089"/>
                      <a:pt x="582297" y="107320"/>
                      <a:pt x="590883" y="115305"/>
                    </a:cubicBezTo>
                    <a:lnTo>
                      <a:pt x="599198" y="122456"/>
                    </a:lnTo>
                    <a:lnTo>
                      <a:pt x="599198" y="243403"/>
                    </a:lnTo>
                    <a:lnTo>
                      <a:pt x="599198" y="263921"/>
                    </a:lnTo>
                    <a:lnTo>
                      <a:pt x="599198" y="1039325"/>
                    </a:lnTo>
                    <a:lnTo>
                      <a:pt x="599198" y="1225868"/>
                    </a:lnTo>
                    <a:lnTo>
                      <a:pt x="599198" y="2021790"/>
                    </a:lnTo>
                    <a:lnTo>
                      <a:pt x="599197" y="2021790"/>
                    </a:lnTo>
                    <a:lnTo>
                      <a:pt x="599197" y="2142736"/>
                    </a:lnTo>
                    <a:lnTo>
                      <a:pt x="590883" y="2149888"/>
                    </a:lnTo>
                    <a:cubicBezTo>
                      <a:pt x="582296" y="2157873"/>
                      <a:pt x="574468" y="2166104"/>
                      <a:pt x="560573" y="2172360"/>
                    </a:cubicBezTo>
                    <a:cubicBezTo>
                      <a:pt x="544869" y="2179409"/>
                      <a:pt x="527008" y="2175924"/>
                      <a:pt x="510226" y="2177706"/>
                    </a:cubicBezTo>
                    <a:cubicBezTo>
                      <a:pt x="494173" y="2193743"/>
                      <a:pt x="494298" y="2210658"/>
                      <a:pt x="462067" y="2225817"/>
                    </a:cubicBezTo>
                    <a:cubicBezTo>
                      <a:pt x="433262" y="2234622"/>
                      <a:pt x="406613" y="2229381"/>
                      <a:pt x="378885" y="2231162"/>
                    </a:cubicBezTo>
                    <a:cubicBezTo>
                      <a:pt x="353697" y="2233534"/>
                      <a:pt x="322561" y="2246167"/>
                      <a:pt x="305007" y="2260229"/>
                    </a:cubicBezTo>
                    <a:close/>
                  </a:path>
                </a:pathLst>
              </a:custGeom>
              <a:noFill/>
              <a:ln w="22225">
                <a:solidFill>
                  <a:srgbClr val="6325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465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7" name="任意多边形 16"/>
              <p:cNvSpPr/>
              <p:nvPr>
                <p:custDataLst>
                  <p:tags r:id="rId10"/>
                </p:custDataLst>
              </p:nvPr>
            </p:nvSpPr>
            <p:spPr>
              <a:xfrm rot="10800000">
                <a:off x="2049665" y="1504963"/>
                <a:ext cx="467867" cy="2068220"/>
              </a:xfrm>
              <a:custGeom>
                <a:avLst/>
                <a:gdLst>
                  <a:gd name="connsiteX0" fmla="*/ 299599 w 599198"/>
                  <a:gd name="connsiteY0" fmla="*/ 2265193 h 2265193"/>
                  <a:gd name="connsiteX1" fmla="*/ 294191 w 599198"/>
                  <a:gd name="connsiteY1" fmla="*/ 2260229 h 2265193"/>
                  <a:gd name="connsiteX2" fmla="*/ 220312 w 599198"/>
                  <a:gd name="connsiteY2" fmla="*/ 2231162 h 2265193"/>
                  <a:gd name="connsiteX3" fmla="*/ 137130 w 599198"/>
                  <a:gd name="connsiteY3" fmla="*/ 2225817 h 2265193"/>
                  <a:gd name="connsiteX4" fmla="*/ 88972 w 599198"/>
                  <a:gd name="connsiteY4" fmla="*/ 2177706 h 2265193"/>
                  <a:gd name="connsiteX5" fmla="*/ 38625 w 599198"/>
                  <a:gd name="connsiteY5" fmla="*/ 2172360 h 2265193"/>
                  <a:gd name="connsiteX6" fmla="*/ 8315 w 599198"/>
                  <a:gd name="connsiteY6" fmla="*/ 2149888 h 2265193"/>
                  <a:gd name="connsiteX7" fmla="*/ 0 w 599198"/>
                  <a:gd name="connsiteY7" fmla="*/ 2142736 h 2265193"/>
                  <a:gd name="connsiteX8" fmla="*/ 0 w 599198"/>
                  <a:gd name="connsiteY8" fmla="*/ 2021790 h 2265193"/>
                  <a:gd name="connsiteX9" fmla="*/ 0 w 599198"/>
                  <a:gd name="connsiteY9" fmla="*/ 2001272 h 2265193"/>
                  <a:gd name="connsiteX10" fmla="*/ 0 w 599198"/>
                  <a:gd name="connsiteY10" fmla="*/ 1225868 h 2265193"/>
                  <a:gd name="connsiteX11" fmla="*/ 0 w 599198"/>
                  <a:gd name="connsiteY11" fmla="*/ 1039325 h 2265193"/>
                  <a:gd name="connsiteX12" fmla="*/ 0 w 599198"/>
                  <a:gd name="connsiteY12" fmla="*/ 243403 h 2265193"/>
                  <a:gd name="connsiteX13" fmla="*/ 1 w 599198"/>
                  <a:gd name="connsiteY13" fmla="*/ 243403 h 2265193"/>
                  <a:gd name="connsiteX14" fmla="*/ 1 w 599198"/>
                  <a:gd name="connsiteY14" fmla="*/ 122456 h 2265193"/>
                  <a:gd name="connsiteX15" fmla="*/ 8316 w 599198"/>
                  <a:gd name="connsiteY15" fmla="*/ 115305 h 2265193"/>
                  <a:gd name="connsiteX16" fmla="*/ 38625 w 599198"/>
                  <a:gd name="connsiteY16" fmla="*/ 92833 h 2265193"/>
                  <a:gd name="connsiteX17" fmla="*/ 88972 w 599198"/>
                  <a:gd name="connsiteY17" fmla="*/ 87487 h 2265193"/>
                  <a:gd name="connsiteX18" fmla="*/ 137131 w 599198"/>
                  <a:gd name="connsiteY18" fmla="*/ 39376 h 2265193"/>
                  <a:gd name="connsiteX19" fmla="*/ 220313 w 599198"/>
                  <a:gd name="connsiteY19" fmla="*/ 34030 h 2265193"/>
                  <a:gd name="connsiteX20" fmla="*/ 294191 w 599198"/>
                  <a:gd name="connsiteY20" fmla="*/ 4963 h 2265193"/>
                  <a:gd name="connsiteX21" fmla="*/ 299599 w 599198"/>
                  <a:gd name="connsiteY21" fmla="*/ 0 h 2265193"/>
                  <a:gd name="connsiteX22" fmla="*/ 305008 w 599198"/>
                  <a:gd name="connsiteY22" fmla="*/ 4963 h 2265193"/>
                  <a:gd name="connsiteX23" fmla="*/ 378886 w 599198"/>
                  <a:gd name="connsiteY23" fmla="*/ 34030 h 2265193"/>
                  <a:gd name="connsiteX24" fmla="*/ 462068 w 599198"/>
                  <a:gd name="connsiteY24" fmla="*/ 39376 h 2265193"/>
                  <a:gd name="connsiteX25" fmla="*/ 510226 w 599198"/>
                  <a:gd name="connsiteY25" fmla="*/ 87487 h 2265193"/>
                  <a:gd name="connsiteX26" fmla="*/ 560573 w 599198"/>
                  <a:gd name="connsiteY26" fmla="*/ 92833 h 2265193"/>
                  <a:gd name="connsiteX27" fmla="*/ 590883 w 599198"/>
                  <a:gd name="connsiteY27" fmla="*/ 115305 h 2265193"/>
                  <a:gd name="connsiteX28" fmla="*/ 599198 w 599198"/>
                  <a:gd name="connsiteY28" fmla="*/ 122456 h 2265193"/>
                  <a:gd name="connsiteX29" fmla="*/ 599198 w 599198"/>
                  <a:gd name="connsiteY29" fmla="*/ 243403 h 2265193"/>
                  <a:gd name="connsiteX30" fmla="*/ 599198 w 599198"/>
                  <a:gd name="connsiteY30" fmla="*/ 263921 h 2265193"/>
                  <a:gd name="connsiteX31" fmla="*/ 599198 w 599198"/>
                  <a:gd name="connsiteY31" fmla="*/ 1039325 h 2265193"/>
                  <a:gd name="connsiteX32" fmla="*/ 599198 w 599198"/>
                  <a:gd name="connsiteY32" fmla="*/ 1225868 h 2265193"/>
                  <a:gd name="connsiteX33" fmla="*/ 599198 w 599198"/>
                  <a:gd name="connsiteY33" fmla="*/ 2021790 h 2265193"/>
                  <a:gd name="connsiteX34" fmla="*/ 599197 w 599198"/>
                  <a:gd name="connsiteY34" fmla="*/ 2021790 h 2265193"/>
                  <a:gd name="connsiteX35" fmla="*/ 599197 w 599198"/>
                  <a:gd name="connsiteY35" fmla="*/ 2142736 h 2265193"/>
                  <a:gd name="connsiteX36" fmla="*/ 590883 w 599198"/>
                  <a:gd name="connsiteY36" fmla="*/ 2149888 h 2265193"/>
                  <a:gd name="connsiteX37" fmla="*/ 560573 w 599198"/>
                  <a:gd name="connsiteY37" fmla="*/ 2172360 h 2265193"/>
                  <a:gd name="connsiteX38" fmla="*/ 510226 w 599198"/>
                  <a:gd name="connsiteY38" fmla="*/ 2177706 h 2265193"/>
                  <a:gd name="connsiteX39" fmla="*/ 462067 w 599198"/>
                  <a:gd name="connsiteY39" fmla="*/ 2225817 h 2265193"/>
                  <a:gd name="connsiteX40" fmla="*/ 378885 w 599198"/>
                  <a:gd name="connsiteY40" fmla="*/ 2231162 h 2265193"/>
                  <a:gd name="connsiteX41" fmla="*/ 305007 w 599198"/>
                  <a:gd name="connsiteY41" fmla="*/ 2260229 h 2265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599198" h="2265193">
                    <a:moveTo>
                      <a:pt x="299599" y="2265193"/>
                    </a:moveTo>
                    <a:lnTo>
                      <a:pt x="294191" y="2260229"/>
                    </a:lnTo>
                    <a:cubicBezTo>
                      <a:pt x="276638" y="2246167"/>
                      <a:pt x="245500" y="2233534"/>
                      <a:pt x="220312" y="2231162"/>
                    </a:cubicBezTo>
                    <a:cubicBezTo>
                      <a:pt x="192585" y="2229381"/>
                      <a:pt x="165936" y="2234622"/>
                      <a:pt x="137130" y="2225817"/>
                    </a:cubicBezTo>
                    <a:cubicBezTo>
                      <a:pt x="104900" y="2210658"/>
                      <a:pt x="105025" y="2193743"/>
                      <a:pt x="88972" y="2177706"/>
                    </a:cubicBezTo>
                    <a:cubicBezTo>
                      <a:pt x="72190" y="2175924"/>
                      <a:pt x="54328" y="2179409"/>
                      <a:pt x="38625" y="2172360"/>
                    </a:cubicBezTo>
                    <a:cubicBezTo>
                      <a:pt x="24730" y="2166104"/>
                      <a:pt x="16901" y="2157873"/>
                      <a:pt x="8315" y="2149888"/>
                    </a:cubicBezTo>
                    <a:lnTo>
                      <a:pt x="0" y="2142736"/>
                    </a:lnTo>
                    <a:lnTo>
                      <a:pt x="0" y="2021790"/>
                    </a:lnTo>
                    <a:lnTo>
                      <a:pt x="0" y="2001272"/>
                    </a:lnTo>
                    <a:lnTo>
                      <a:pt x="0" y="1225868"/>
                    </a:lnTo>
                    <a:lnTo>
                      <a:pt x="0" y="1039325"/>
                    </a:lnTo>
                    <a:lnTo>
                      <a:pt x="0" y="243403"/>
                    </a:lnTo>
                    <a:lnTo>
                      <a:pt x="1" y="243403"/>
                    </a:lnTo>
                    <a:lnTo>
                      <a:pt x="1" y="122456"/>
                    </a:lnTo>
                    <a:lnTo>
                      <a:pt x="8316" y="115305"/>
                    </a:lnTo>
                    <a:cubicBezTo>
                      <a:pt x="16902" y="107320"/>
                      <a:pt x="24730" y="99089"/>
                      <a:pt x="38625" y="92833"/>
                    </a:cubicBezTo>
                    <a:cubicBezTo>
                      <a:pt x="54329" y="85783"/>
                      <a:pt x="72190" y="89269"/>
                      <a:pt x="88972" y="87487"/>
                    </a:cubicBezTo>
                    <a:cubicBezTo>
                      <a:pt x="105025" y="71450"/>
                      <a:pt x="104900" y="54535"/>
                      <a:pt x="137131" y="39376"/>
                    </a:cubicBezTo>
                    <a:cubicBezTo>
                      <a:pt x="165936" y="30571"/>
                      <a:pt x="192585" y="35812"/>
                      <a:pt x="220313" y="34030"/>
                    </a:cubicBezTo>
                    <a:cubicBezTo>
                      <a:pt x="245501" y="31659"/>
                      <a:pt x="276638" y="19026"/>
                      <a:pt x="294191" y="4963"/>
                    </a:cubicBezTo>
                    <a:lnTo>
                      <a:pt x="299599" y="0"/>
                    </a:lnTo>
                    <a:lnTo>
                      <a:pt x="305008" y="4963"/>
                    </a:lnTo>
                    <a:cubicBezTo>
                      <a:pt x="322561" y="19026"/>
                      <a:pt x="353698" y="31659"/>
                      <a:pt x="378886" y="34030"/>
                    </a:cubicBezTo>
                    <a:cubicBezTo>
                      <a:pt x="406613" y="35812"/>
                      <a:pt x="433262" y="30571"/>
                      <a:pt x="462068" y="39376"/>
                    </a:cubicBezTo>
                    <a:cubicBezTo>
                      <a:pt x="494298" y="54535"/>
                      <a:pt x="494174" y="71450"/>
                      <a:pt x="510226" y="87487"/>
                    </a:cubicBezTo>
                    <a:cubicBezTo>
                      <a:pt x="527008" y="89269"/>
                      <a:pt x="544870" y="85783"/>
                      <a:pt x="560573" y="92833"/>
                    </a:cubicBezTo>
                    <a:cubicBezTo>
                      <a:pt x="574468" y="99089"/>
                      <a:pt x="582297" y="107320"/>
                      <a:pt x="590883" y="115305"/>
                    </a:cubicBezTo>
                    <a:lnTo>
                      <a:pt x="599198" y="122456"/>
                    </a:lnTo>
                    <a:lnTo>
                      <a:pt x="599198" y="243403"/>
                    </a:lnTo>
                    <a:lnTo>
                      <a:pt x="599198" y="263921"/>
                    </a:lnTo>
                    <a:lnTo>
                      <a:pt x="599198" y="1039325"/>
                    </a:lnTo>
                    <a:lnTo>
                      <a:pt x="599198" y="1225868"/>
                    </a:lnTo>
                    <a:lnTo>
                      <a:pt x="599198" y="2021790"/>
                    </a:lnTo>
                    <a:lnTo>
                      <a:pt x="599197" y="2021790"/>
                    </a:lnTo>
                    <a:lnTo>
                      <a:pt x="599197" y="2142736"/>
                    </a:lnTo>
                    <a:lnTo>
                      <a:pt x="590883" y="2149888"/>
                    </a:lnTo>
                    <a:cubicBezTo>
                      <a:pt x="582296" y="2157873"/>
                      <a:pt x="574468" y="2166104"/>
                      <a:pt x="560573" y="2172360"/>
                    </a:cubicBezTo>
                    <a:cubicBezTo>
                      <a:pt x="544869" y="2179409"/>
                      <a:pt x="527008" y="2175924"/>
                      <a:pt x="510226" y="2177706"/>
                    </a:cubicBezTo>
                    <a:cubicBezTo>
                      <a:pt x="494173" y="2193743"/>
                      <a:pt x="494298" y="2210658"/>
                      <a:pt x="462067" y="2225817"/>
                    </a:cubicBezTo>
                    <a:cubicBezTo>
                      <a:pt x="433262" y="2234622"/>
                      <a:pt x="406613" y="2229381"/>
                      <a:pt x="378885" y="2231162"/>
                    </a:cubicBezTo>
                    <a:cubicBezTo>
                      <a:pt x="353697" y="2233534"/>
                      <a:pt x="322561" y="2246167"/>
                      <a:pt x="305007" y="2260229"/>
                    </a:cubicBezTo>
                    <a:close/>
                  </a:path>
                </a:pathLst>
              </a:custGeom>
              <a:solidFill>
                <a:srgbClr val="632523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465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sp>
          <p:nvSpPr>
            <p:cNvPr id="15" name="文本框 2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3659160" y="106400"/>
              <a:ext cx="1898706" cy="56110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4265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字词清单</a:t>
              </a:r>
              <a:endParaRPr lang="zh-CN" altLang="en-US" sz="4265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716617" y="283633"/>
            <a:ext cx="4457700" cy="748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265" b="1">
                <a:latin typeface="楷体" panose="02010609060101010101" pitchFamily="49" charset="-122"/>
                <a:ea typeface="楷体" panose="02010609060101010101" pitchFamily="49" charset="-122"/>
              </a:rPr>
              <a:t>◆古今异义</a:t>
            </a:r>
            <a:endParaRPr lang="en-US" altLang="zh-CN" sz="4265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247651" y="1430867"/>
            <a:ext cx="5075767" cy="5835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>
                <a:solidFill>
                  <a:srgbClr val="000000"/>
                </a:solidFill>
                <a:latin typeface="+mn-ea"/>
              </a:rPr>
              <a:t>则凡</a:t>
            </a:r>
            <a:r>
              <a:rPr lang="zh-CN" altLang="en-US" sz="3200" b="1">
                <a:solidFill>
                  <a:srgbClr val="FF0000"/>
                </a:solidFill>
                <a:latin typeface="+mn-ea"/>
              </a:rPr>
              <a:t>可以</a:t>
            </a:r>
            <a:r>
              <a:rPr lang="zh-CN" altLang="en-US" sz="3200" b="1">
                <a:solidFill>
                  <a:srgbClr val="000000"/>
                </a:solidFill>
                <a:latin typeface="+mn-ea"/>
              </a:rPr>
              <a:t>得生者何不用也</a:t>
            </a:r>
            <a:endParaRPr lang="zh-CN" altLang="en-US" sz="3200" b="1">
              <a:latin typeface="+mn-ea"/>
              <a:ea typeface="+mn-ea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5065184" y="1123951"/>
            <a:ext cx="6868583" cy="13709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3200" b="1">
                <a:solidFill>
                  <a:srgbClr val="000000"/>
                </a:solidFill>
                <a:latin typeface="+mn-ea"/>
              </a:rPr>
              <a:t>古义：是两个词，意思是能够用来。 </a:t>
            </a:r>
            <a:endParaRPr lang="en-US" altLang="zh-CN" sz="3200" b="1">
              <a:solidFill>
                <a:srgbClr val="000000"/>
              </a:solidFill>
              <a:latin typeface="+mn-ea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3200" b="1">
                <a:solidFill>
                  <a:srgbClr val="000000"/>
                </a:solidFill>
                <a:latin typeface="+mn-ea"/>
              </a:rPr>
              <a:t>今义：是一个词，表示许可。</a:t>
            </a:r>
            <a:endParaRPr lang="zh-CN" altLang="en-US" sz="3200" b="1">
              <a:latin typeface="+mn-ea"/>
              <a:ea typeface="+mn-ea"/>
            </a:endParaRPr>
          </a:p>
        </p:txBody>
      </p:sp>
      <p:sp>
        <p:nvSpPr>
          <p:cNvPr id="5" name="左大括号 4"/>
          <p:cNvSpPr/>
          <p:nvPr>
            <p:custDataLst>
              <p:tags r:id="rId4"/>
            </p:custDataLst>
          </p:nvPr>
        </p:nvSpPr>
        <p:spPr>
          <a:xfrm>
            <a:off x="4942417" y="1200151"/>
            <a:ext cx="247649" cy="1159933"/>
          </a:xfrm>
          <a:prstGeom prst="leftBrace">
            <a:avLst>
              <a:gd name="adj1" fmla="val 48648"/>
              <a:gd name="adj2" fmla="val 50000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247651" y="2937933"/>
            <a:ext cx="3816349" cy="5835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>
                <a:solidFill>
                  <a:srgbClr val="000000"/>
                </a:solidFill>
                <a:latin typeface="+mn-ea"/>
              </a:rPr>
              <a:t>非独贤者有</a:t>
            </a:r>
            <a:r>
              <a:rPr lang="zh-CN" altLang="en-US" sz="3200" b="1">
                <a:solidFill>
                  <a:srgbClr val="FF0000"/>
                </a:solidFill>
                <a:latin typeface="+mn-ea"/>
              </a:rPr>
              <a:t>是</a:t>
            </a:r>
            <a:r>
              <a:rPr lang="zh-CN" altLang="en-US" sz="3200" b="1">
                <a:solidFill>
                  <a:srgbClr val="000000"/>
                </a:solidFill>
                <a:latin typeface="+mn-ea"/>
              </a:rPr>
              <a:t>心也</a:t>
            </a:r>
            <a:endParaRPr lang="zh-CN" altLang="en-US" sz="3200" b="1">
              <a:latin typeface="+mn-ea"/>
              <a:ea typeface="+mn-ea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4032251" y="2588684"/>
            <a:ext cx="4127500" cy="13709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3200" b="1">
                <a:solidFill>
                  <a:srgbClr val="000000"/>
                </a:solidFill>
                <a:latin typeface="+mn-ea"/>
              </a:rPr>
              <a:t>古义：代词，这。 </a:t>
            </a:r>
            <a:endParaRPr lang="en-US" altLang="zh-CN" sz="3200" b="1">
              <a:solidFill>
                <a:srgbClr val="000000"/>
              </a:solidFill>
              <a:latin typeface="+mn-ea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3200" b="1">
                <a:solidFill>
                  <a:srgbClr val="000000"/>
                </a:solidFill>
                <a:latin typeface="+mn-ea"/>
              </a:rPr>
              <a:t>今义：判断动词。</a:t>
            </a:r>
            <a:endParaRPr lang="zh-CN" altLang="en-US" sz="3200" b="1">
              <a:latin typeface="+mn-ea"/>
              <a:ea typeface="+mn-ea"/>
            </a:endParaRPr>
          </a:p>
        </p:txBody>
      </p:sp>
      <p:sp>
        <p:nvSpPr>
          <p:cNvPr id="8" name="左大括号 7"/>
          <p:cNvSpPr/>
          <p:nvPr>
            <p:custDataLst>
              <p:tags r:id="rId7"/>
            </p:custDataLst>
          </p:nvPr>
        </p:nvSpPr>
        <p:spPr>
          <a:xfrm>
            <a:off x="3894667" y="2777067"/>
            <a:ext cx="275167" cy="1123951"/>
          </a:xfrm>
          <a:prstGeom prst="leftBrace">
            <a:avLst>
              <a:gd name="adj1" fmla="val 48648"/>
              <a:gd name="adj2" fmla="val 50000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247651" y="4324351"/>
            <a:ext cx="3816349" cy="5835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>
                <a:solidFill>
                  <a:srgbClr val="000000"/>
                </a:solidFill>
                <a:latin typeface="+mn-ea"/>
              </a:rPr>
              <a:t>一箪食，一</a:t>
            </a:r>
            <a:r>
              <a:rPr lang="zh-CN" altLang="en-US" sz="3200" b="1">
                <a:solidFill>
                  <a:srgbClr val="FF0000"/>
                </a:solidFill>
                <a:latin typeface="+mn-ea"/>
              </a:rPr>
              <a:t>豆</a:t>
            </a:r>
            <a:r>
              <a:rPr lang="zh-CN" altLang="en-US" sz="3200" b="1">
                <a:solidFill>
                  <a:srgbClr val="000000"/>
                </a:solidFill>
                <a:latin typeface="+mn-ea"/>
              </a:rPr>
              <a:t>羹</a:t>
            </a:r>
            <a:endParaRPr lang="zh-CN" altLang="en-US" sz="3200" b="1">
              <a:latin typeface="+mn-ea"/>
              <a:ea typeface="+mn-ea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721100" y="3975100"/>
            <a:ext cx="8470900" cy="13709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3200" b="1">
                <a:solidFill>
                  <a:srgbClr val="000000"/>
                </a:solidFill>
                <a:latin typeface="+mn-ea"/>
              </a:rPr>
              <a:t>古义：古代盛食物的一种容器，形似高脚盘。 </a:t>
            </a:r>
            <a:endParaRPr lang="en-US" altLang="zh-CN" sz="3200" b="1">
              <a:solidFill>
                <a:srgbClr val="000000"/>
              </a:solidFill>
              <a:latin typeface="+mn-ea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3200" b="1">
                <a:solidFill>
                  <a:srgbClr val="000000"/>
                </a:solidFill>
                <a:latin typeface="+mn-ea"/>
              </a:rPr>
              <a:t>今义：豆类作物。</a:t>
            </a:r>
            <a:endParaRPr lang="zh-CN" altLang="en-US" sz="3200" b="1">
              <a:latin typeface="+mn-ea"/>
              <a:ea typeface="+mn-ea"/>
            </a:endParaRPr>
          </a:p>
        </p:txBody>
      </p:sp>
      <p:sp>
        <p:nvSpPr>
          <p:cNvPr id="11" name="左大括号 10"/>
          <p:cNvSpPr/>
          <p:nvPr>
            <p:custDataLst>
              <p:tags r:id="rId10"/>
            </p:custDataLst>
          </p:nvPr>
        </p:nvSpPr>
        <p:spPr>
          <a:xfrm>
            <a:off x="3581400" y="4106333"/>
            <a:ext cx="277284" cy="1126067"/>
          </a:xfrm>
          <a:prstGeom prst="leftBrace">
            <a:avLst>
              <a:gd name="adj1" fmla="val 48648"/>
              <a:gd name="adj2" fmla="val 50000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247651" y="5710767"/>
            <a:ext cx="3816349" cy="5835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>
                <a:solidFill>
                  <a:srgbClr val="000000"/>
                </a:solidFill>
                <a:latin typeface="+mn-ea"/>
              </a:rPr>
              <a:t>万钟于我何</a:t>
            </a:r>
            <a:r>
              <a:rPr lang="zh-CN" altLang="en-US" sz="3200" b="1">
                <a:solidFill>
                  <a:srgbClr val="FF0000"/>
                </a:solidFill>
                <a:latin typeface="+mn-ea"/>
              </a:rPr>
              <a:t>加</a:t>
            </a:r>
            <a:r>
              <a:rPr lang="zh-CN" altLang="en-US" sz="3200" b="1">
                <a:solidFill>
                  <a:srgbClr val="000000"/>
                </a:solidFill>
                <a:latin typeface="+mn-ea"/>
              </a:rPr>
              <a:t>焉</a:t>
            </a:r>
            <a:endParaRPr lang="zh-CN" altLang="en-US" sz="3200" b="1">
              <a:latin typeface="+mn-ea"/>
              <a:ea typeface="+mn-ea"/>
            </a:endParaRPr>
          </a:p>
        </p:txBody>
      </p:sp>
      <p:sp>
        <p:nvSpPr>
          <p:cNvPr id="13" name="矩形 12"/>
          <p:cNvSpPr/>
          <p:nvPr>
            <p:custDataLst>
              <p:tags r:id="rId12"/>
            </p:custDataLst>
          </p:nvPr>
        </p:nvSpPr>
        <p:spPr>
          <a:xfrm>
            <a:off x="3721100" y="5363633"/>
            <a:ext cx="4906433" cy="13709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3200" b="1">
                <a:solidFill>
                  <a:srgbClr val="000000"/>
                </a:solidFill>
                <a:latin typeface="+mn-ea"/>
              </a:rPr>
              <a:t>古义：有益处，有益于。 </a:t>
            </a:r>
            <a:endParaRPr lang="en-US" altLang="zh-CN" sz="3200" b="1">
              <a:solidFill>
                <a:srgbClr val="000000"/>
              </a:solidFill>
              <a:latin typeface="+mn-ea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3200" b="1">
                <a:solidFill>
                  <a:srgbClr val="000000"/>
                </a:solidFill>
                <a:latin typeface="+mn-ea"/>
              </a:rPr>
              <a:t>今义：加上，增加。</a:t>
            </a:r>
            <a:endParaRPr lang="zh-CN" altLang="en-US" sz="3200" b="1">
              <a:latin typeface="+mn-ea"/>
              <a:ea typeface="+mn-ea"/>
            </a:endParaRPr>
          </a:p>
        </p:txBody>
      </p:sp>
      <p:sp>
        <p:nvSpPr>
          <p:cNvPr id="14" name="左大括号 13"/>
          <p:cNvSpPr/>
          <p:nvPr>
            <p:custDataLst>
              <p:tags r:id="rId13"/>
            </p:custDataLst>
          </p:nvPr>
        </p:nvSpPr>
        <p:spPr>
          <a:xfrm>
            <a:off x="3581400" y="5490633"/>
            <a:ext cx="277284" cy="1123951"/>
          </a:xfrm>
          <a:prstGeom prst="leftBrace">
            <a:avLst>
              <a:gd name="adj1" fmla="val 48648"/>
              <a:gd name="adj2" fmla="val 50000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/>
      <p:bldP spid="11" grpId="0" animBg="1"/>
      <p:bldP spid="13" grpId="0"/>
      <p:bldP spid="1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矩形 8"/>
          <p:cNvSpPr/>
          <p:nvPr>
            <p:custDataLst>
              <p:tags r:id="rId1"/>
            </p:custDataLst>
          </p:nvPr>
        </p:nvSpPr>
        <p:spPr>
          <a:xfrm>
            <a:off x="1102784" y="2021417"/>
            <a:ext cx="8286749" cy="95440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735" b="1">
                <a:latin typeface="楷体" panose="02010609060101010101" pitchFamily="49" charset="-122"/>
                <a:ea typeface="楷体" panose="02010609060101010101" pitchFamily="49" charset="-122"/>
              </a:rPr>
              <a:t>所识穷乏者</a:t>
            </a:r>
            <a:r>
              <a:rPr lang="zh-CN" altLang="en-US" sz="373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</a:t>
            </a:r>
            <a:r>
              <a:rPr lang="zh-CN" altLang="en-US" sz="3735" b="1">
                <a:latin typeface="楷体" panose="02010609060101010101" pitchFamily="49" charset="-122"/>
                <a:ea typeface="楷体" panose="02010609060101010101" pitchFamily="49" charset="-122"/>
              </a:rPr>
              <a:t>我与</a:t>
            </a:r>
            <a:endParaRPr lang="zh-CN" altLang="en-US" sz="3735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357" name="矩形 1"/>
          <p:cNvSpPr/>
          <p:nvPr>
            <p:custDataLst>
              <p:tags r:id="rId2"/>
            </p:custDataLst>
          </p:nvPr>
        </p:nvSpPr>
        <p:spPr>
          <a:xfrm>
            <a:off x="538480" y="974090"/>
            <a:ext cx="2324100" cy="6426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dist">
              <a:lnSpc>
                <a:spcPts val="4300"/>
              </a:lnSpc>
            </a:pPr>
            <a:r>
              <a:rPr lang="zh-CN" altLang="en-US" sz="373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词类活用</a:t>
            </a:r>
            <a:endParaRPr lang="zh-CN" altLang="en-US" sz="3735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Text Box 23"/>
          <p:cNvSpPr txBox="1"/>
          <p:nvPr>
            <p:custDataLst>
              <p:tags r:id="rId3"/>
            </p:custDataLst>
          </p:nvPr>
        </p:nvSpPr>
        <p:spPr>
          <a:xfrm>
            <a:off x="1090084" y="3035300"/>
            <a:ext cx="10287000" cy="58356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>
            <a:spAutoFit/>
          </a:bodyPr>
          <a:lstStyle/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同“德”，名词，恩惠。在这里用作动词，感恩、感激。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727200" y="289984"/>
            <a:ext cx="4457700" cy="748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265" b="1">
                <a:latin typeface="楷体" panose="02010609060101010101" pitchFamily="49" charset="-122"/>
                <a:ea typeface="楷体" panose="02010609060101010101" pitchFamily="49" charset="-122"/>
              </a:rPr>
              <a:t>◆一词多义</a:t>
            </a:r>
            <a:endParaRPr lang="en-US" altLang="zh-CN" sz="4265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98084" y="1919817"/>
            <a:ext cx="5200649" cy="28695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indent="8032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zh-CN" altLang="en-US" sz="4265" b="1">
                <a:solidFill>
                  <a:srgbClr val="000000"/>
                </a:solidFill>
                <a:latin typeface="+mn-ea"/>
                <a:ea typeface="+mn-ea"/>
              </a:rPr>
              <a:t>故不为苟</a:t>
            </a:r>
            <a:r>
              <a:rPr lang="zh-CN" altLang="en-US" sz="4265" b="1">
                <a:solidFill>
                  <a:srgbClr val="E60012"/>
                </a:solidFill>
                <a:latin typeface="+mn-ea"/>
                <a:ea typeface="+mn-ea"/>
              </a:rPr>
              <a:t>得</a:t>
            </a:r>
            <a:r>
              <a:rPr lang="zh-CN" altLang="en-US" sz="4265" b="1">
                <a:solidFill>
                  <a:srgbClr val="000000"/>
                </a:solidFill>
                <a:latin typeface="+mn-ea"/>
                <a:ea typeface="+mn-ea"/>
              </a:rPr>
              <a:t>也</a:t>
            </a:r>
            <a:endParaRPr lang="en-US" altLang="zh-CN" sz="4265" b="1">
              <a:solidFill>
                <a:srgbClr val="000000"/>
              </a:solidFill>
              <a:latin typeface="+mn-ea"/>
              <a:ea typeface="+mn-ea"/>
            </a:endParaRPr>
          </a:p>
          <a:p>
            <a:pPr indent="0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zh-CN" altLang="en-US" sz="4265" b="1">
                <a:solidFill>
                  <a:srgbClr val="000000"/>
                </a:solidFill>
                <a:latin typeface="+mn-ea"/>
                <a:ea typeface="+mn-ea"/>
              </a:rPr>
              <a:t>所识穷乏者</a:t>
            </a:r>
            <a:r>
              <a:rPr lang="zh-CN" altLang="en-US" sz="4265" b="1">
                <a:solidFill>
                  <a:srgbClr val="E60012"/>
                </a:solidFill>
                <a:latin typeface="+mn-ea"/>
                <a:ea typeface="+mn-ea"/>
              </a:rPr>
              <a:t>得</a:t>
            </a:r>
            <a:r>
              <a:rPr lang="zh-CN" altLang="en-US" sz="4265" b="1">
                <a:solidFill>
                  <a:srgbClr val="000000"/>
                </a:solidFill>
                <a:latin typeface="+mn-ea"/>
                <a:ea typeface="+mn-ea"/>
              </a:rPr>
              <a:t>我与</a:t>
            </a:r>
            <a:endParaRPr lang="en-US" altLang="zh-CN" sz="426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0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zh-CN" altLang="en-US" sz="4265" b="1">
                <a:solidFill>
                  <a:srgbClr val="FF0000"/>
                </a:solidFill>
                <a:latin typeface="宋体" panose="02010600030101010101" pitchFamily="2" charset="-122"/>
              </a:rPr>
              <a:t>得</a:t>
            </a:r>
            <a:r>
              <a:rPr lang="zh-CN" altLang="en-US" sz="4265" b="1">
                <a:solidFill>
                  <a:srgbClr val="000000"/>
                </a:solidFill>
                <a:latin typeface="宋体" panose="02010600030101010101" pitchFamily="2" charset="-122"/>
              </a:rPr>
              <a:t>之心而寓之酒也</a:t>
            </a:r>
            <a:endParaRPr lang="zh-CN" altLang="en-US" sz="426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334433" y="3012017"/>
            <a:ext cx="725170" cy="9455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4265" b="1">
                <a:solidFill>
                  <a:srgbClr val="000000"/>
                </a:solidFill>
                <a:latin typeface="+mn-ea"/>
                <a:ea typeface="+mn-ea"/>
              </a:rPr>
              <a:t>得</a:t>
            </a:r>
            <a:endParaRPr lang="en-US" altLang="zh-CN" sz="4265" b="1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5" name="左大括号 4"/>
          <p:cNvSpPr/>
          <p:nvPr>
            <p:custDataLst>
              <p:tags r:id="rId4"/>
            </p:custDataLst>
          </p:nvPr>
        </p:nvSpPr>
        <p:spPr>
          <a:xfrm>
            <a:off x="1113367" y="2192867"/>
            <a:ext cx="484717" cy="2578100"/>
          </a:xfrm>
          <a:prstGeom prst="leftBrace">
            <a:avLst>
              <a:gd name="adj1" fmla="val 34259"/>
              <a:gd name="adj2" fmla="val 50000"/>
            </a:avLst>
          </a:prstGeom>
          <a:noFill/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7" name="文本框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570817" y="5469467"/>
            <a:ext cx="2266949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665" b="1">
                <a:solidFill>
                  <a:srgbClr val="FF0000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2665" b="1">
                <a:solidFill>
                  <a:srgbClr val="FF0000"/>
                </a:solidFill>
                <a:latin typeface="宋体" panose="02010600030101010101" pitchFamily="2" charset="-122"/>
              </a:rPr>
              <a:t>醉翁亭记</a:t>
            </a:r>
            <a:r>
              <a:rPr lang="en-US" altLang="zh-CN" sz="2665" b="1">
                <a:solidFill>
                  <a:srgbClr val="FF0000"/>
                </a:solidFill>
                <a:latin typeface="宋体" panose="02010600030101010101" pitchFamily="2" charset="-122"/>
              </a:rPr>
              <a:t>》</a:t>
            </a:r>
            <a:endParaRPr lang="zh-CN" altLang="en-US" sz="2665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cxnSp>
        <p:nvCxnSpPr>
          <p:cNvPr id="9" name="直接箭头连接符 8"/>
          <p:cNvCxnSpPr/>
          <p:nvPr>
            <p:custDataLst>
              <p:tags r:id="rId6"/>
            </p:custDataLst>
          </p:nvPr>
        </p:nvCxnSpPr>
        <p:spPr>
          <a:xfrm>
            <a:off x="3730202" y="4788959"/>
            <a:ext cx="452967" cy="54821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1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613400" y="1919817"/>
            <a:ext cx="44577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动词，得到，获得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 Box 18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360584" y="2861733"/>
            <a:ext cx="4233332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动词，同“德”，感恩、感激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 Box 18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360584" y="4104217"/>
            <a:ext cx="3126316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动词，领会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863600" y="3046941"/>
            <a:ext cx="657860" cy="8388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3735" b="1">
                <a:solidFill>
                  <a:srgbClr val="000000"/>
                </a:solidFill>
                <a:latin typeface="+mn-ea"/>
                <a:ea typeface="+mn-ea"/>
              </a:rPr>
              <a:t>为</a:t>
            </a:r>
            <a:endParaRPr lang="en-US" altLang="zh-CN" sz="3735" b="1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" name="左大括号 2"/>
          <p:cNvSpPr/>
          <p:nvPr>
            <p:custDataLst>
              <p:tags r:id="rId2"/>
            </p:custDataLst>
          </p:nvPr>
        </p:nvSpPr>
        <p:spPr>
          <a:xfrm>
            <a:off x="1727200" y="1075267"/>
            <a:ext cx="347133" cy="4841061"/>
          </a:xfrm>
          <a:prstGeom prst="leftBrace">
            <a:avLst>
              <a:gd name="adj1" fmla="val 34259"/>
              <a:gd name="adj2" fmla="val 50000"/>
            </a:avLst>
          </a:prstGeom>
          <a:noFill/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3735"/>
          </a:p>
        </p:txBody>
      </p:sp>
      <p:sp>
        <p:nvSpPr>
          <p:cNvPr id="4" name="矩形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211917" y="741892"/>
            <a:ext cx="6007100" cy="52552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indent="8032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zh-CN" altLang="en-US" sz="3735" b="1">
                <a:solidFill>
                  <a:srgbClr val="000000"/>
                </a:solidFill>
                <a:latin typeface="宋体" panose="02010600030101010101" pitchFamily="2" charset="-122"/>
              </a:rPr>
              <a:t>今</a:t>
            </a:r>
            <a:r>
              <a:rPr lang="zh-CN" altLang="en-US" sz="3735" b="1">
                <a:solidFill>
                  <a:srgbClr val="FF0000"/>
                </a:solidFill>
                <a:latin typeface="宋体" panose="02010600030101010101" pitchFamily="2" charset="-122"/>
              </a:rPr>
              <a:t>为</a:t>
            </a:r>
            <a:r>
              <a:rPr lang="zh-CN" altLang="en-US" sz="3735" b="1">
                <a:solidFill>
                  <a:srgbClr val="000000"/>
                </a:solidFill>
                <a:latin typeface="宋体" panose="02010600030101010101" pitchFamily="2" charset="-122"/>
              </a:rPr>
              <a:t>宫室之美为之</a:t>
            </a:r>
            <a:endParaRPr lang="en-US" altLang="zh-CN" sz="3735" b="1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indent="0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zh-CN" altLang="en-US" sz="3735" b="1">
                <a:solidFill>
                  <a:srgbClr val="000000"/>
                </a:solidFill>
                <a:latin typeface="宋体" panose="02010600030101010101" pitchFamily="2" charset="-122"/>
              </a:rPr>
              <a:t>则凡可以辟患者何不</a:t>
            </a:r>
            <a:r>
              <a:rPr lang="zh-CN" altLang="en-US" sz="3735" b="1">
                <a:solidFill>
                  <a:srgbClr val="FF0000"/>
                </a:solidFill>
                <a:latin typeface="宋体" panose="02010600030101010101" pitchFamily="2" charset="-122"/>
              </a:rPr>
              <a:t>为</a:t>
            </a:r>
            <a:r>
              <a:rPr lang="zh-CN" altLang="en-US" sz="3735" b="1">
                <a:solidFill>
                  <a:srgbClr val="000000"/>
                </a:solidFill>
                <a:latin typeface="宋体" panose="02010600030101010101" pitchFamily="2" charset="-122"/>
              </a:rPr>
              <a:t>也</a:t>
            </a:r>
            <a:endParaRPr lang="en-US" altLang="zh-CN" sz="3735" b="1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indent="0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zh-CN" altLang="en-US" sz="3735" b="1">
                <a:solidFill>
                  <a:srgbClr val="FF0000"/>
                </a:solidFill>
                <a:latin typeface="宋体" panose="02010600030101010101" pitchFamily="2" charset="-122"/>
              </a:rPr>
              <a:t>为</a:t>
            </a:r>
            <a:r>
              <a:rPr lang="zh-CN" altLang="en-US" sz="3735" b="1">
                <a:solidFill>
                  <a:srgbClr val="000000"/>
                </a:solidFill>
                <a:latin typeface="宋体" panose="02010600030101010101" pitchFamily="2" charset="-122"/>
              </a:rPr>
              <a:t>人谋而不忠乎</a:t>
            </a:r>
            <a:endParaRPr lang="en-US" altLang="zh-CN" sz="3735" b="1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indent="0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zh-CN" altLang="en-US" sz="3735" b="1">
                <a:solidFill>
                  <a:srgbClr val="000000"/>
                </a:solidFill>
                <a:latin typeface="宋体" panose="02010600030101010101" pitchFamily="2" charset="-122"/>
              </a:rPr>
              <a:t>天子</a:t>
            </a:r>
            <a:r>
              <a:rPr lang="zh-CN" altLang="en-US" sz="3735" b="1">
                <a:solidFill>
                  <a:srgbClr val="FF0000"/>
                </a:solidFill>
                <a:latin typeface="宋体" panose="02010600030101010101" pitchFamily="2" charset="-122"/>
              </a:rPr>
              <a:t>为</a:t>
            </a:r>
            <a:r>
              <a:rPr lang="zh-CN" altLang="en-US" sz="3735" b="1">
                <a:solidFill>
                  <a:srgbClr val="000000"/>
                </a:solidFill>
                <a:latin typeface="宋体" panose="02010600030101010101" pitchFamily="2" charset="-122"/>
              </a:rPr>
              <a:t>动</a:t>
            </a:r>
            <a:endParaRPr lang="en-US" altLang="zh-CN" sz="3735" b="1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indent="0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zh-CN" altLang="en-US" sz="3735" b="1">
                <a:solidFill>
                  <a:srgbClr val="000000"/>
                </a:solidFill>
                <a:latin typeface="宋体" panose="02010600030101010101" pitchFamily="2" charset="-122"/>
              </a:rPr>
              <a:t>不足</a:t>
            </a:r>
            <a:r>
              <a:rPr lang="zh-CN" altLang="en-US" sz="3735" b="1">
                <a:solidFill>
                  <a:srgbClr val="FF0000"/>
                </a:solidFill>
                <a:latin typeface="宋体" panose="02010600030101010101" pitchFamily="2" charset="-122"/>
              </a:rPr>
              <a:t>为</a:t>
            </a:r>
            <a:r>
              <a:rPr lang="zh-CN" altLang="en-US" sz="3735" b="1">
                <a:solidFill>
                  <a:srgbClr val="000000"/>
                </a:solidFill>
                <a:latin typeface="宋体" panose="02010600030101010101" pitchFamily="2" charset="-122"/>
              </a:rPr>
              <a:t>外人道也</a:t>
            </a:r>
            <a:endParaRPr lang="en-US" altLang="zh-CN" sz="3735" b="1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indent="0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zh-CN" altLang="en-US" sz="3735" b="1">
                <a:latin typeface="宋体" panose="02010600030101010101" pitchFamily="2" charset="-122"/>
              </a:rPr>
              <a:t>其</a:t>
            </a:r>
            <a:r>
              <a:rPr lang="zh-CN" altLang="en-US" sz="3735" b="1">
                <a:solidFill>
                  <a:srgbClr val="000000"/>
                </a:solidFill>
                <a:latin typeface="宋体" panose="02010600030101010101" pitchFamily="2" charset="-122"/>
              </a:rPr>
              <a:t>名</a:t>
            </a:r>
            <a:r>
              <a:rPr lang="zh-CN" altLang="en-US" sz="3735" b="1">
                <a:solidFill>
                  <a:srgbClr val="FF0000"/>
                </a:solidFill>
                <a:latin typeface="宋体" panose="02010600030101010101" pitchFamily="2" charset="-122"/>
              </a:rPr>
              <a:t>为</a:t>
            </a:r>
            <a:r>
              <a:rPr lang="zh-CN" altLang="en-US" sz="3735" b="1">
                <a:solidFill>
                  <a:srgbClr val="000000"/>
                </a:solidFill>
                <a:latin typeface="宋体" panose="02010600030101010101" pitchFamily="2" charset="-122"/>
              </a:rPr>
              <a:t>鲲</a:t>
            </a:r>
            <a:endParaRPr lang="zh-CN" altLang="en-US" sz="3735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1" name="Text Box 1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427368" y="741892"/>
            <a:ext cx="277283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介词，为了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 Box 1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901627" y="1702580"/>
            <a:ext cx="2597151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动词，做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 Box 18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936776" y="2628449"/>
            <a:ext cx="277283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介词，替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 Box 1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709583" y="3611680"/>
            <a:ext cx="277283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介词，被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 Box 18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936776" y="4515677"/>
            <a:ext cx="3438452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介词，对、向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 Box 18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341635" y="5486075"/>
            <a:ext cx="4367975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动词，叫作、称为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231828" y="3105337"/>
            <a:ext cx="3277336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665" b="1">
                <a:solidFill>
                  <a:srgbClr val="FF0000"/>
                </a:solidFill>
                <a:latin typeface="宋体" panose="02010600030101010101" pitchFamily="2" charset="-122"/>
              </a:rPr>
              <a:t>《〈</a:t>
            </a:r>
            <a:r>
              <a:rPr lang="zh-CN" altLang="en-US" sz="2665" b="1">
                <a:solidFill>
                  <a:srgbClr val="FF0000"/>
                </a:solidFill>
                <a:latin typeface="宋体" panose="02010600030101010101" pitchFamily="2" charset="-122"/>
              </a:rPr>
              <a:t>论语</a:t>
            </a:r>
            <a:r>
              <a:rPr lang="en-US" altLang="zh-CN" sz="2665" b="1">
                <a:solidFill>
                  <a:srgbClr val="FF0000"/>
                </a:solidFill>
                <a:latin typeface="宋体" panose="02010600030101010101" pitchFamily="2" charset="-122"/>
              </a:rPr>
              <a:t>〉</a:t>
            </a:r>
            <a:r>
              <a:rPr lang="zh-CN" altLang="en-US" sz="2665" b="1">
                <a:solidFill>
                  <a:srgbClr val="FF0000"/>
                </a:solidFill>
                <a:latin typeface="宋体" panose="02010600030101010101" pitchFamily="2" charset="-122"/>
              </a:rPr>
              <a:t>十二章</a:t>
            </a:r>
            <a:r>
              <a:rPr lang="en-US" altLang="zh-CN" sz="2665" b="1">
                <a:solidFill>
                  <a:srgbClr val="FF0000"/>
                </a:solidFill>
                <a:latin typeface="宋体" panose="02010600030101010101" pitchFamily="2" charset="-122"/>
              </a:rPr>
              <a:t>》</a:t>
            </a:r>
            <a:endParaRPr lang="zh-CN" altLang="en-US" sz="2665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cxnSp>
        <p:nvCxnSpPr>
          <p:cNvPr id="21" name="直接箭头连接符 20"/>
          <p:cNvCxnSpPr/>
          <p:nvPr>
            <p:custDataLst>
              <p:tags r:id="rId11"/>
            </p:custDataLst>
          </p:nvPr>
        </p:nvCxnSpPr>
        <p:spPr>
          <a:xfrm>
            <a:off x="5364480" y="3295199"/>
            <a:ext cx="2992121" cy="7923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>
            <a:endCxn id="25" idx="1"/>
          </p:cNvCxnSpPr>
          <p:nvPr>
            <p:custDataLst>
              <p:tags r:id="rId12"/>
            </p:custDataLst>
          </p:nvPr>
        </p:nvCxnSpPr>
        <p:spPr>
          <a:xfrm flipV="1">
            <a:off x="3868419" y="4262554"/>
            <a:ext cx="3067979" cy="619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936397" y="4011689"/>
            <a:ext cx="2772833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665" b="1">
                <a:solidFill>
                  <a:srgbClr val="FF0000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2665" b="1">
                <a:solidFill>
                  <a:srgbClr val="FF0000"/>
                </a:solidFill>
                <a:latin typeface="宋体" panose="02010600030101010101" pitchFamily="2" charset="-122"/>
              </a:rPr>
              <a:t>周亚夫军细柳</a:t>
            </a:r>
            <a:r>
              <a:rPr lang="en-US" altLang="zh-CN" sz="2665" b="1">
                <a:solidFill>
                  <a:srgbClr val="FF0000"/>
                </a:solidFill>
                <a:latin typeface="宋体" panose="02010600030101010101" pitchFamily="2" charset="-122"/>
              </a:rPr>
              <a:t>》</a:t>
            </a:r>
            <a:endParaRPr lang="zh-CN" altLang="en-US" sz="2665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cxnSp>
        <p:nvCxnSpPr>
          <p:cNvPr id="26" name="直接箭头连接符 25"/>
          <p:cNvCxnSpPr/>
          <p:nvPr>
            <p:custDataLst>
              <p:tags r:id="rId14"/>
            </p:custDataLst>
          </p:nvPr>
        </p:nvCxnSpPr>
        <p:spPr>
          <a:xfrm>
            <a:off x="5516193" y="5206579"/>
            <a:ext cx="2840408" cy="3275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8255720" y="4939839"/>
            <a:ext cx="1999531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665" b="1">
                <a:solidFill>
                  <a:srgbClr val="FF0000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2665" b="1">
                <a:solidFill>
                  <a:srgbClr val="FF0000"/>
                </a:solidFill>
                <a:latin typeface="宋体" panose="02010600030101010101" pitchFamily="2" charset="-122"/>
              </a:rPr>
              <a:t>桃花源记</a:t>
            </a:r>
            <a:r>
              <a:rPr lang="en-US" altLang="zh-CN" sz="2665" b="1">
                <a:solidFill>
                  <a:srgbClr val="FF0000"/>
                </a:solidFill>
                <a:latin typeface="宋体" panose="02010600030101010101" pitchFamily="2" charset="-122"/>
              </a:rPr>
              <a:t>》</a:t>
            </a:r>
            <a:endParaRPr lang="zh-CN" altLang="en-US" sz="2665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cxnSp>
        <p:nvCxnSpPr>
          <p:cNvPr id="31" name="直接箭头连接符 30"/>
          <p:cNvCxnSpPr/>
          <p:nvPr>
            <p:custDataLst>
              <p:tags r:id="rId16"/>
            </p:custDataLst>
          </p:nvPr>
        </p:nvCxnSpPr>
        <p:spPr>
          <a:xfrm>
            <a:off x="3900196" y="6132212"/>
            <a:ext cx="809387" cy="13895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4526091" y="6084033"/>
            <a:ext cx="1999531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665" b="1">
                <a:solidFill>
                  <a:srgbClr val="FF0000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2665" b="1">
                <a:solidFill>
                  <a:srgbClr val="FF0000"/>
                </a:solidFill>
                <a:latin typeface="宋体" panose="02010600030101010101" pitchFamily="2" charset="-122"/>
              </a:rPr>
              <a:t>北冥有鱼</a:t>
            </a:r>
            <a:r>
              <a:rPr lang="en-US" altLang="zh-CN" sz="2665" b="1">
                <a:solidFill>
                  <a:srgbClr val="FF0000"/>
                </a:solidFill>
                <a:latin typeface="宋体" panose="02010600030101010101" pitchFamily="2" charset="-122"/>
              </a:rPr>
              <a:t>》</a:t>
            </a:r>
            <a:endParaRPr lang="zh-CN" altLang="en-US" sz="2665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00"/>
                            </p:stCondLst>
                            <p:childTnLst>
                              <p:par>
                                <p:cTn id="1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6" grpId="0"/>
      <p:bldP spid="17" grpId="0"/>
      <p:bldP spid="18" grpId="0"/>
      <p:bldP spid="19" grpId="0"/>
      <p:bldP spid="20" grpId="0"/>
      <p:bldP spid="25" grpId="0"/>
      <p:bldP spid="30" grpId="0"/>
      <p:bldP spid="3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>
            <p:custDataLst>
              <p:tags r:id="rId1"/>
            </p:custDataLst>
          </p:nvPr>
        </p:nvSpPr>
        <p:spPr>
          <a:xfrm>
            <a:off x="756819" y="3200947"/>
            <a:ext cx="657860" cy="8388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3735" b="1">
                <a:solidFill>
                  <a:srgbClr val="000000"/>
                </a:solidFill>
                <a:latin typeface="+mn-ea"/>
                <a:ea typeface="+mn-ea"/>
              </a:rPr>
              <a:t>与</a:t>
            </a:r>
            <a:endParaRPr lang="en-US" altLang="zh-CN" sz="3735" b="1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6" name="左大括号 5"/>
          <p:cNvSpPr/>
          <p:nvPr>
            <p:custDataLst>
              <p:tags r:id="rId2"/>
            </p:custDataLst>
          </p:nvPr>
        </p:nvSpPr>
        <p:spPr>
          <a:xfrm>
            <a:off x="1534695" y="1498579"/>
            <a:ext cx="347133" cy="4194520"/>
          </a:xfrm>
          <a:prstGeom prst="leftBrace">
            <a:avLst>
              <a:gd name="adj1" fmla="val 34259"/>
              <a:gd name="adj2" fmla="val 50000"/>
            </a:avLst>
          </a:prstGeom>
          <a:noFill/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3735"/>
          </a:p>
        </p:txBody>
      </p:sp>
      <p:sp>
        <p:nvSpPr>
          <p:cNvPr id="7" name="矩形 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84497" y="1331740"/>
            <a:ext cx="4140200" cy="4353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indent="8032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zh-CN" altLang="en-US" sz="3735" b="1">
                <a:solidFill>
                  <a:srgbClr val="000000"/>
                </a:solidFill>
                <a:latin typeface="+mn-ea"/>
                <a:ea typeface="+mn-ea"/>
              </a:rPr>
              <a:t>所识穷乏者得我</a:t>
            </a:r>
            <a:r>
              <a:rPr lang="zh-CN" altLang="en-US" sz="3735" b="1">
                <a:solidFill>
                  <a:srgbClr val="E60012"/>
                </a:solidFill>
                <a:latin typeface="+mn-ea"/>
                <a:ea typeface="+mn-ea"/>
              </a:rPr>
              <a:t>与</a:t>
            </a:r>
            <a:endParaRPr lang="en-US" altLang="zh-CN" sz="3735" b="1">
              <a:solidFill>
                <a:srgbClr val="E60012"/>
              </a:solidFill>
              <a:latin typeface="+mn-ea"/>
              <a:ea typeface="+mn-ea"/>
            </a:endParaRPr>
          </a:p>
          <a:p>
            <a:pPr indent="0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zh-CN" altLang="en-US" sz="3735" b="1">
                <a:solidFill>
                  <a:srgbClr val="000000"/>
                </a:solidFill>
                <a:latin typeface="+mn-ea"/>
                <a:ea typeface="+mn-ea"/>
              </a:rPr>
              <a:t>呼尔而</a:t>
            </a:r>
            <a:r>
              <a:rPr lang="zh-CN" altLang="en-US" sz="3735" b="1">
                <a:solidFill>
                  <a:srgbClr val="E60012"/>
                </a:solidFill>
                <a:latin typeface="+mn-ea"/>
                <a:ea typeface="+mn-ea"/>
              </a:rPr>
              <a:t>与</a:t>
            </a:r>
            <a:r>
              <a:rPr lang="zh-CN" altLang="en-US" sz="3735" b="1">
                <a:solidFill>
                  <a:srgbClr val="000000"/>
                </a:solidFill>
                <a:latin typeface="+mn-ea"/>
                <a:ea typeface="+mn-ea"/>
              </a:rPr>
              <a:t>之</a:t>
            </a:r>
            <a:endParaRPr lang="en-US" altLang="zh-CN" sz="373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0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zh-CN" altLang="en-US" sz="3735" b="1">
                <a:solidFill>
                  <a:srgbClr val="000000"/>
                </a:solidFill>
                <a:latin typeface="宋体" panose="02010600030101010101" pitchFamily="2" charset="-122"/>
              </a:rPr>
              <a:t>选贤</a:t>
            </a:r>
            <a:r>
              <a:rPr lang="zh-CN" altLang="en-US" sz="3735" b="1">
                <a:solidFill>
                  <a:srgbClr val="FF0000"/>
                </a:solidFill>
                <a:latin typeface="宋体" panose="02010600030101010101" pitchFamily="2" charset="-122"/>
              </a:rPr>
              <a:t>与</a:t>
            </a:r>
            <a:r>
              <a:rPr lang="zh-CN" altLang="en-US" sz="3735" b="1">
                <a:solidFill>
                  <a:srgbClr val="000000"/>
                </a:solidFill>
                <a:latin typeface="宋体" panose="02010600030101010101" pitchFamily="2" charset="-122"/>
              </a:rPr>
              <a:t>能</a:t>
            </a:r>
            <a:endParaRPr lang="en-US" altLang="zh-CN" sz="3735" b="1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indent="0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zh-CN" altLang="en-US" sz="3735" b="1">
                <a:solidFill>
                  <a:srgbClr val="000000"/>
                </a:solidFill>
                <a:latin typeface="宋体" panose="02010600030101010101" pitchFamily="2" charset="-122"/>
              </a:rPr>
              <a:t>未复有能</a:t>
            </a:r>
            <a:r>
              <a:rPr lang="zh-CN" altLang="en-US" sz="3735" b="1">
                <a:solidFill>
                  <a:srgbClr val="FF0000"/>
                </a:solidFill>
                <a:latin typeface="宋体" panose="02010600030101010101" pitchFamily="2" charset="-122"/>
              </a:rPr>
              <a:t>与</a:t>
            </a:r>
            <a:r>
              <a:rPr lang="zh-CN" altLang="en-US" sz="3735" b="1">
                <a:solidFill>
                  <a:srgbClr val="000000"/>
                </a:solidFill>
                <a:latin typeface="宋体" panose="02010600030101010101" pitchFamily="2" charset="-122"/>
              </a:rPr>
              <a:t>其奇者</a:t>
            </a:r>
            <a:endParaRPr lang="en-US" altLang="zh-CN" sz="3735" b="1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indent="0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zh-CN" altLang="en-US" sz="3735" b="1">
                <a:solidFill>
                  <a:srgbClr val="000000"/>
                </a:solidFill>
                <a:latin typeface="宋体" panose="02010600030101010101" pitchFamily="2" charset="-122"/>
              </a:rPr>
              <a:t>吾谁</a:t>
            </a:r>
            <a:r>
              <a:rPr lang="zh-CN" altLang="en-US" sz="3735" b="1">
                <a:solidFill>
                  <a:srgbClr val="FF0000"/>
                </a:solidFill>
                <a:latin typeface="宋体" panose="02010600030101010101" pitchFamily="2" charset="-122"/>
              </a:rPr>
              <a:t>与</a:t>
            </a:r>
            <a:r>
              <a:rPr lang="zh-CN" altLang="en-US" sz="3735" b="1">
                <a:solidFill>
                  <a:srgbClr val="000000"/>
                </a:solidFill>
                <a:latin typeface="宋体" panose="02010600030101010101" pitchFamily="2" charset="-122"/>
              </a:rPr>
              <a:t>归</a:t>
            </a:r>
            <a:endParaRPr lang="zh-CN" altLang="en-US" sz="3735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780869" y="3524607"/>
            <a:ext cx="2853267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665" b="1">
                <a:solidFill>
                  <a:srgbClr val="FF0000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2665" b="1">
                <a:solidFill>
                  <a:srgbClr val="FF0000"/>
                </a:solidFill>
                <a:latin typeface="宋体" panose="02010600030101010101" pitchFamily="2" charset="-122"/>
              </a:rPr>
              <a:t>大道之行也</a:t>
            </a:r>
            <a:r>
              <a:rPr lang="en-US" altLang="zh-CN" sz="2665" b="1">
                <a:solidFill>
                  <a:srgbClr val="FF0000"/>
                </a:solidFill>
                <a:latin typeface="宋体" panose="02010600030101010101" pitchFamily="2" charset="-122"/>
              </a:rPr>
              <a:t>》</a:t>
            </a:r>
            <a:endParaRPr lang="zh-CN" altLang="en-US" sz="2665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cxnSp>
        <p:nvCxnSpPr>
          <p:cNvPr id="9" name="直接箭头连接符 8"/>
          <p:cNvCxnSpPr/>
          <p:nvPr>
            <p:custDataLst>
              <p:tags r:id="rId5"/>
            </p:custDataLst>
          </p:nvPr>
        </p:nvCxnSpPr>
        <p:spPr>
          <a:xfrm>
            <a:off x="4079195" y="3752316"/>
            <a:ext cx="4698744" cy="3899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Box 18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539564" y="1331740"/>
            <a:ext cx="4476751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同“欤”，语气词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 Box 1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125631" y="2267307"/>
            <a:ext cx="3285067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动词，给予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 Box 18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125631" y="3124556"/>
            <a:ext cx="4275667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同“举”，推举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 Box 18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096000" y="4047736"/>
            <a:ext cx="468429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/>
            <a:r>
              <a:rPr lang="zh-CN" altLang="en-US" sz="32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动词，参与，有“欣赏”“领悟”的意思</a:t>
            </a:r>
            <a:endParaRPr lang="zh-CN" altLang="en-US" sz="3200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 Box 18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290733" y="5119556"/>
            <a:ext cx="3242639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介词，和、跟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9" name="直接箭头连接符 18"/>
          <p:cNvCxnSpPr/>
          <p:nvPr>
            <p:custDataLst>
              <p:tags r:id="rId11"/>
            </p:custDataLst>
          </p:nvPr>
        </p:nvCxnSpPr>
        <p:spPr>
          <a:xfrm>
            <a:off x="4625551" y="4868803"/>
            <a:ext cx="3304413" cy="38874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714607" y="5012780"/>
            <a:ext cx="2578429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665" b="1">
                <a:solidFill>
                  <a:srgbClr val="FF0000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2665" b="1">
                <a:solidFill>
                  <a:srgbClr val="FF0000"/>
                </a:solidFill>
                <a:latin typeface="宋体" panose="02010600030101010101" pitchFamily="2" charset="-122"/>
              </a:rPr>
              <a:t>答谢中书书</a:t>
            </a:r>
            <a:r>
              <a:rPr lang="en-US" altLang="zh-CN" sz="2665" b="1">
                <a:solidFill>
                  <a:srgbClr val="FF0000"/>
                </a:solidFill>
                <a:latin typeface="宋体" panose="02010600030101010101" pitchFamily="2" charset="-122"/>
              </a:rPr>
              <a:t>》</a:t>
            </a:r>
            <a:endParaRPr lang="zh-CN" altLang="en-US" sz="2665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cxnSp>
        <p:nvCxnSpPr>
          <p:cNvPr id="25" name="直接箭头连接符 24"/>
          <p:cNvCxnSpPr/>
          <p:nvPr>
            <p:custDataLst>
              <p:tags r:id="rId13"/>
            </p:custDataLst>
          </p:nvPr>
        </p:nvCxnSpPr>
        <p:spPr>
          <a:xfrm>
            <a:off x="2910901" y="5751645"/>
            <a:ext cx="1198597" cy="19437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3938819" y="5741917"/>
            <a:ext cx="2229828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665" b="1">
                <a:solidFill>
                  <a:srgbClr val="FF0000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2665" b="1">
                <a:solidFill>
                  <a:srgbClr val="FF0000"/>
                </a:solidFill>
                <a:latin typeface="宋体" panose="02010600030101010101" pitchFamily="2" charset="-122"/>
              </a:rPr>
              <a:t>岳阳楼记</a:t>
            </a:r>
            <a:r>
              <a:rPr lang="en-US" altLang="zh-CN" sz="2665" b="1">
                <a:solidFill>
                  <a:srgbClr val="FF0000"/>
                </a:solidFill>
                <a:latin typeface="宋体" panose="02010600030101010101" pitchFamily="2" charset="-122"/>
              </a:rPr>
              <a:t>》</a:t>
            </a:r>
            <a:endParaRPr lang="zh-CN" altLang="en-US" sz="2665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4" grpId="0"/>
      <p:bldP spid="15" grpId="0"/>
      <p:bldP spid="17" grpId="0"/>
      <p:bldP spid="18" grpId="0"/>
      <p:bldP spid="21" grpId="0"/>
      <p:bldP spid="2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128184" y="1386417"/>
            <a:ext cx="657860" cy="8388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3735" b="1">
                <a:solidFill>
                  <a:srgbClr val="000000"/>
                </a:solidFill>
                <a:latin typeface="+mn-ea"/>
                <a:ea typeface="+mn-ea"/>
              </a:rPr>
              <a:t>于</a:t>
            </a:r>
            <a:endParaRPr lang="en-US" altLang="zh-CN" sz="3735" b="1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" name="左大括号 2"/>
          <p:cNvSpPr/>
          <p:nvPr>
            <p:custDataLst>
              <p:tags r:id="rId2"/>
            </p:custDataLst>
          </p:nvPr>
        </p:nvSpPr>
        <p:spPr>
          <a:xfrm>
            <a:off x="1866900" y="789517"/>
            <a:ext cx="347133" cy="2139949"/>
          </a:xfrm>
          <a:prstGeom prst="leftBrace">
            <a:avLst>
              <a:gd name="adj1" fmla="val 34259"/>
              <a:gd name="adj2" fmla="val 50000"/>
            </a:avLst>
          </a:prstGeom>
          <a:noFill/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3735"/>
          </a:p>
        </p:txBody>
      </p:sp>
      <p:sp>
        <p:nvSpPr>
          <p:cNvPr id="4" name="矩形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351617" y="588433"/>
            <a:ext cx="4076700" cy="2550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indent="8032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zh-CN" altLang="en-US" sz="3735" b="1">
                <a:solidFill>
                  <a:srgbClr val="000000"/>
                </a:solidFill>
                <a:latin typeface="+mn-ea"/>
                <a:ea typeface="+mn-ea"/>
              </a:rPr>
              <a:t>所欲有甚</a:t>
            </a:r>
            <a:r>
              <a:rPr lang="zh-CN" altLang="en-US" sz="3735" b="1">
                <a:solidFill>
                  <a:srgbClr val="FF0000"/>
                </a:solidFill>
                <a:latin typeface="+mn-ea"/>
                <a:ea typeface="+mn-ea"/>
              </a:rPr>
              <a:t>于</a:t>
            </a:r>
            <a:r>
              <a:rPr lang="zh-CN" altLang="en-US" sz="3735" b="1">
                <a:solidFill>
                  <a:srgbClr val="000000"/>
                </a:solidFill>
                <a:latin typeface="+mn-ea"/>
                <a:ea typeface="+mn-ea"/>
              </a:rPr>
              <a:t>生者</a:t>
            </a:r>
            <a:endParaRPr lang="en-US" altLang="zh-CN" sz="373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0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zh-CN" altLang="en-US" sz="3735" b="1">
                <a:solidFill>
                  <a:srgbClr val="000000"/>
                </a:solidFill>
                <a:latin typeface="+mn-ea"/>
                <a:ea typeface="+mn-ea"/>
              </a:rPr>
              <a:t>万钟</a:t>
            </a:r>
            <a:r>
              <a:rPr lang="zh-CN" altLang="en-US" sz="3735" b="1">
                <a:solidFill>
                  <a:srgbClr val="FF0000"/>
                </a:solidFill>
                <a:latin typeface="+mn-ea"/>
                <a:ea typeface="+mn-ea"/>
              </a:rPr>
              <a:t>于</a:t>
            </a:r>
            <a:r>
              <a:rPr lang="zh-CN" altLang="en-US" sz="3735" b="1">
                <a:solidFill>
                  <a:srgbClr val="000000"/>
                </a:solidFill>
                <a:latin typeface="+mn-ea"/>
                <a:ea typeface="+mn-ea"/>
              </a:rPr>
              <a:t>我何加焉</a:t>
            </a:r>
            <a:endParaRPr lang="en-US" altLang="zh-CN" sz="373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0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zh-CN" altLang="en-US" sz="3735" b="1">
                <a:solidFill>
                  <a:srgbClr val="000000"/>
                </a:solidFill>
                <a:latin typeface="宋体" panose="02010600030101010101" pitchFamily="2" charset="-122"/>
              </a:rPr>
              <a:t>至于负者歌</a:t>
            </a:r>
            <a:r>
              <a:rPr lang="zh-CN" altLang="en-US" sz="3735" b="1">
                <a:solidFill>
                  <a:srgbClr val="FF0000"/>
                </a:solidFill>
                <a:latin typeface="宋体" panose="02010600030101010101" pitchFamily="2" charset="-122"/>
              </a:rPr>
              <a:t>于</a:t>
            </a:r>
            <a:r>
              <a:rPr lang="zh-CN" altLang="en-US" sz="3735" b="1">
                <a:solidFill>
                  <a:srgbClr val="000000"/>
                </a:solidFill>
                <a:latin typeface="宋体" panose="02010600030101010101" pitchFamily="2" charset="-122"/>
              </a:rPr>
              <a:t>途</a:t>
            </a:r>
            <a:endParaRPr lang="zh-CN" altLang="en-US" sz="373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1128184" y="4239684"/>
            <a:ext cx="657860" cy="8388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3735" b="1">
                <a:solidFill>
                  <a:srgbClr val="000000"/>
                </a:solidFill>
                <a:latin typeface="+mn-ea"/>
                <a:ea typeface="+mn-ea"/>
              </a:rPr>
              <a:t>而</a:t>
            </a:r>
            <a:endParaRPr lang="en-US" altLang="zh-CN" sz="3735" b="1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6" name="左大括号 5"/>
          <p:cNvSpPr/>
          <p:nvPr>
            <p:custDataLst>
              <p:tags r:id="rId5"/>
            </p:custDataLst>
          </p:nvPr>
        </p:nvSpPr>
        <p:spPr>
          <a:xfrm>
            <a:off x="1866900" y="3452284"/>
            <a:ext cx="347133" cy="2442633"/>
          </a:xfrm>
          <a:prstGeom prst="leftBrace">
            <a:avLst>
              <a:gd name="adj1" fmla="val 34259"/>
              <a:gd name="adj2" fmla="val 50000"/>
            </a:avLst>
          </a:prstGeom>
          <a:noFill/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3735"/>
          </a:p>
        </p:txBody>
      </p:sp>
      <p:sp>
        <p:nvSpPr>
          <p:cNvPr id="7" name="矩形 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214033" y="3348567"/>
            <a:ext cx="5162551" cy="2550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indent="8032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zh-CN" altLang="en-US" sz="3735" b="1">
                <a:solidFill>
                  <a:srgbClr val="000000"/>
                </a:solidFill>
                <a:latin typeface="+mn-ea"/>
                <a:ea typeface="+mn-ea"/>
              </a:rPr>
              <a:t>由是则生</a:t>
            </a:r>
            <a:r>
              <a:rPr lang="zh-CN" altLang="en-US" sz="3735" b="1">
                <a:solidFill>
                  <a:srgbClr val="FF0000"/>
                </a:solidFill>
                <a:latin typeface="+mn-ea"/>
                <a:ea typeface="+mn-ea"/>
              </a:rPr>
              <a:t>而</a:t>
            </a:r>
            <a:r>
              <a:rPr lang="zh-CN" altLang="en-US" sz="3735" b="1">
                <a:solidFill>
                  <a:srgbClr val="000000"/>
                </a:solidFill>
                <a:latin typeface="+mn-ea"/>
                <a:ea typeface="+mn-ea"/>
              </a:rPr>
              <a:t>有不用也</a:t>
            </a:r>
            <a:endParaRPr lang="en-US" altLang="zh-CN" sz="373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0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zh-CN" altLang="en-US" sz="3735" b="1">
                <a:solidFill>
                  <a:srgbClr val="000000"/>
                </a:solidFill>
                <a:latin typeface="+mn-ea"/>
                <a:ea typeface="+mn-ea"/>
              </a:rPr>
              <a:t>呼尔</a:t>
            </a:r>
            <a:r>
              <a:rPr lang="zh-CN" altLang="en-US" sz="3735" b="1">
                <a:solidFill>
                  <a:srgbClr val="FF0000"/>
                </a:solidFill>
                <a:latin typeface="+mn-ea"/>
                <a:ea typeface="+mn-ea"/>
              </a:rPr>
              <a:t>而</a:t>
            </a:r>
            <a:r>
              <a:rPr lang="zh-CN" altLang="en-US" sz="3735" b="1">
                <a:latin typeface="+mn-ea"/>
                <a:ea typeface="+mn-ea"/>
              </a:rPr>
              <a:t>与</a:t>
            </a:r>
            <a:r>
              <a:rPr lang="zh-CN" altLang="en-US" sz="3735" b="1">
                <a:solidFill>
                  <a:srgbClr val="000000"/>
                </a:solidFill>
                <a:latin typeface="+mn-ea"/>
                <a:ea typeface="+mn-ea"/>
              </a:rPr>
              <a:t>之</a:t>
            </a:r>
            <a:endParaRPr lang="en-US" altLang="zh-CN" sz="373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0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zh-CN" altLang="en-US" sz="3735" b="1">
                <a:solidFill>
                  <a:srgbClr val="000000"/>
                </a:solidFill>
                <a:latin typeface="宋体" panose="02010600030101010101" pitchFamily="2" charset="-122"/>
              </a:rPr>
              <a:t>舍鱼</a:t>
            </a:r>
            <a:r>
              <a:rPr lang="zh-CN" altLang="en-US" sz="3735" b="1">
                <a:solidFill>
                  <a:srgbClr val="FF0000"/>
                </a:solidFill>
                <a:latin typeface="宋体" panose="02010600030101010101" pitchFamily="2" charset="-122"/>
              </a:rPr>
              <a:t>而</a:t>
            </a:r>
            <a:r>
              <a:rPr lang="zh-CN" altLang="en-US" sz="3735" b="1">
                <a:solidFill>
                  <a:srgbClr val="000000"/>
                </a:solidFill>
                <a:latin typeface="宋体" panose="02010600030101010101" pitchFamily="2" charset="-122"/>
              </a:rPr>
              <a:t>取熊掌者也</a:t>
            </a:r>
            <a:endParaRPr lang="zh-CN" altLang="en-US" sz="373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9395884" y="2592917"/>
            <a:ext cx="2326216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665" b="1">
                <a:solidFill>
                  <a:srgbClr val="FF0000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2665" b="1">
                <a:solidFill>
                  <a:srgbClr val="FF0000"/>
                </a:solidFill>
                <a:latin typeface="宋体" panose="02010600030101010101" pitchFamily="2" charset="-122"/>
              </a:rPr>
              <a:t>醉翁亭记</a:t>
            </a:r>
            <a:r>
              <a:rPr lang="en-US" altLang="zh-CN" sz="2665" b="1">
                <a:solidFill>
                  <a:srgbClr val="FF0000"/>
                </a:solidFill>
                <a:latin typeface="宋体" panose="02010600030101010101" pitchFamily="2" charset="-122"/>
              </a:rPr>
              <a:t>》</a:t>
            </a:r>
            <a:endParaRPr lang="zh-CN" altLang="en-US" sz="2665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cxnSp>
        <p:nvCxnSpPr>
          <p:cNvPr id="9" name="直接箭头连接符 8"/>
          <p:cNvCxnSpPr/>
          <p:nvPr>
            <p:custDataLst>
              <p:tags r:id="rId8"/>
            </p:custDataLst>
          </p:nvPr>
        </p:nvCxnSpPr>
        <p:spPr>
          <a:xfrm>
            <a:off x="8650817" y="2859617"/>
            <a:ext cx="891116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18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449484" y="588433"/>
            <a:ext cx="260138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介词，比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 Box 18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317" y="1557867"/>
            <a:ext cx="370628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介词，对、对于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 Box 18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85467" y="2527300"/>
            <a:ext cx="3706284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介词，在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 Box 18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978651" y="3359151"/>
            <a:ext cx="37084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连词，表转折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 Box 18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342467" y="4318000"/>
            <a:ext cx="37084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连词，表修饰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 Box 18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978651" y="5274733"/>
            <a:ext cx="37084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连词，表顺承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234017" y="1253067"/>
            <a:ext cx="657860" cy="8388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3735" b="1">
                <a:solidFill>
                  <a:srgbClr val="000000"/>
                </a:solidFill>
                <a:latin typeface="+mn-ea"/>
                <a:ea typeface="+mn-ea"/>
              </a:rPr>
              <a:t>之</a:t>
            </a:r>
            <a:endParaRPr lang="en-US" altLang="zh-CN" sz="3735" b="1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" name="左大括号 2"/>
          <p:cNvSpPr/>
          <p:nvPr>
            <p:custDataLst>
              <p:tags r:id="rId2"/>
            </p:custDataLst>
          </p:nvPr>
        </p:nvSpPr>
        <p:spPr>
          <a:xfrm>
            <a:off x="1962151" y="922867"/>
            <a:ext cx="319616" cy="1593851"/>
          </a:xfrm>
          <a:prstGeom prst="leftBrace">
            <a:avLst>
              <a:gd name="adj1" fmla="val 34259"/>
              <a:gd name="adj2" fmla="val 50000"/>
            </a:avLst>
          </a:prstGeom>
          <a:noFill/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3735"/>
          </a:p>
        </p:txBody>
      </p:sp>
      <p:sp>
        <p:nvSpPr>
          <p:cNvPr id="4" name="矩形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281767" y="922867"/>
            <a:ext cx="3007784" cy="16490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indent="8032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zh-CN" altLang="en-US" sz="3735" b="1">
                <a:solidFill>
                  <a:srgbClr val="000000"/>
                </a:solidFill>
                <a:latin typeface="+mn-ea"/>
                <a:ea typeface="+mn-ea"/>
              </a:rPr>
              <a:t>呼尔而与</a:t>
            </a:r>
            <a:r>
              <a:rPr lang="zh-CN" altLang="en-US" sz="3735" b="1">
                <a:solidFill>
                  <a:srgbClr val="FF0000"/>
                </a:solidFill>
                <a:latin typeface="+mn-ea"/>
                <a:ea typeface="+mn-ea"/>
              </a:rPr>
              <a:t>之</a:t>
            </a:r>
            <a:endParaRPr lang="en-US" altLang="zh-CN" sz="373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0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zh-CN" altLang="en-US" sz="3735" b="1">
                <a:solidFill>
                  <a:srgbClr val="000000"/>
                </a:solidFill>
                <a:latin typeface="+mn-ea"/>
                <a:ea typeface="+mn-ea"/>
              </a:rPr>
              <a:t>为宫室</a:t>
            </a:r>
            <a:r>
              <a:rPr lang="zh-CN" altLang="en-US" sz="3735" b="1">
                <a:solidFill>
                  <a:srgbClr val="FF0000"/>
                </a:solidFill>
                <a:latin typeface="+mn-ea"/>
                <a:ea typeface="+mn-ea"/>
              </a:rPr>
              <a:t>之</a:t>
            </a:r>
            <a:r>
              <a:rPr lang="zh-CN" altLang="en-US" sz="3735" b="1">
                <a:solidFill>
                  <a:srgbClr val="000000"/>
                </a:solidFill>
                <a:latin typeface="+mn-ea"/>
                <a:ea typeface="+mn-ea"/>
              </a:rPr>
              <a:t>美</a:t>
            </a:r>
            <a:endParaRPr lang="en-US" altLang="zh-CN" sz="373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1208617" y="3926417"/>
            <a:ext cx="657860" cy="8388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3735" b="1">
                <a:solidFill>
                  <a:srgbClr val="000000"/>
                </a:solidFill>
                <a:latin typeface="+mn-ea"/>
                <a:ea typeface="+mn-ea"/>
              </a:rPr>
              <a:t>则</a:t>
            </a:r>
            <a:endParaRPr lang="en-US" altLang="zh-CN" sz="3735" b="1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6" name="左大括号 5"/>
          <p:cNvSpPr/>
          <p:nvPr>
            <p:custDataLst>
              <p:tags r:id="rId5"/>
            </p:custDataLst>
          </p:nvPr>
        </p:nvSpPr>
        <p:spPr>
          <a:xfrm>
            <a:off x="1934633" y="3170767"/>
            <a:ext cx="347133" cy="2442633"/>
          </a:xfrm>
          <a:prstGeom prst="leftBrace">
            <a:avLst>
              <a:gd name="adj1" fmla="val 34259"/>
              <a:gd name="adj2" fmla="val 50000"/>
            </a:avLst>
          </a:prstGeom>
          <a:noFill/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3735"/>
          </a:p>
        </p:txBody>
      </p:sp>
      <p:sp>
        <p:nvSpPr>
          <p:cNvPr id="7" name="矩形 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281767" y="3069167"/>
            <a:ext cx="5922433" cy="2550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indent="8032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zh-CN" altLang="en-US" sz="3735" b="1">
                <a:solidFill>
                  <a:srgbClr val="FF0000"/>
                </a:solidFill>
                <a:latin typeface="+mn-ea"/>
                <a:ea typeface="+mn-ea"/>
              </a:rPr>
              <a:t>则</a:t>
            </a:r>
            <a:r>
              <a:rPr lang="zh-CN" altLang="en-US" sz="3735" b="1">
                <a:solidFill>
                  <a:srgbClr val="000000"/>
                </a:solidFill>
                <a:latin typeface="+mn-ea"/>
                <a:ea typeface="+mn-ea"/>
              </a:rPr>
              <a:t>凡可以得生者何不用也</a:t>
            </a:r>
            <a:endParaRPr lang="en-US" altLang="zh-CN" sz="373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0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zh-CN" altLang="en-US" sz="3735" b="1">
                <a:solidFill>
                  <a:srgbClr val="000000"/>
                </a:solidFill>
                <a:latin typeface="+mn-ea"/>
                <a:ea typeface="+mn-ea"/>
              </a:rPr>
              <a:t>得之</a:t>
            </a:r>
            <a:r>
              <a:rPr lang="zh-CN" altLang="en-US" sz="3735" b="1">
                <a:solidFill>
                  <a:srgbClr val="FF0000"/>
                </a:solidFill>
                <a:latin typeface="+mn-ea"/>
                <a:ea typeface="+mn-ea"/>
              </a:rPr>
              <a:t>则</a:t>
            </a:r>
            <a:r>
              <a:rPr lang="zh-CN" altLang="en-US" sz="3735" b="1">
                <a:solidFill>
                  <a:srgbClr val="000000"/>
                </a:solidFill>
                <a:latin typeface="+mn-ea"/>
                <a:ea typeface="+mn-ea"/>
              </a:rPr>
              <a:t>生</a:t>
            </a:r>
            <a:endParaRPr lang="en-US" altLang="zh-CN" sz="373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0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zh-CN" altLang="en-US" sz="3735" b="1">
                <a:solidFill>
                  <a:srgbClr val="000000"/>
                </a:solidFill>
                <a:latin typeface="宋体" panose="02010600030101010101" pitchFamily="2" charset="-122"/>
              </a:rPr>
              <a:t>万钟</a:t>
            </a:r>
            <a:r>
              <a:rPr lang="zh-CN" altLang="en-US" sz="3735" b="1">
                <a:solidFill>
                  <a:srgbClr val="FF0000"/>
                </a:solidFill>
                <a:latin typeface="宋体" panose="02010600030101010101" pitchFamily="2" charset="-122"/>
              </a:rPr>
              <a:t>则</a:t>
            </a:r>
            <a:r>
              <a:rPr lang="zh-CN" altLang="en-US" sz="3735" b="1">
                <a:solidFill>
                  <a:srgbClr val="000000"/>
                </a:solidFill>
                <a:latin typeface="宋体" panose="02010600030101010101" pitchFamily="2" charset="-122"/>
              </a:rPr>
              <a:t>不辩礼义而受之</a:t>
            </a:r>
            <a:endParaRPr lang="zh-CN" altLang="en-US" sz="373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 Box 1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289551" y="905933"/>
            <a:ext cx="2459567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代词，他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 Box 18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289551" y="1866900"/>
            <a:ext cx="3409949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结构助词，的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 Box 18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204200" y="3058584"/>
            <a:ext cx="3412067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连词，那么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 Box 18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242984" y="4023784"/>
            <a:ext cx="2377016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连词，就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 Box 18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7749117" y="4980517"/>
            <a:ext cx="3037416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连词，却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矩形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41899" y="543984"/>
            <a:ext cx="3424767" cy="748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265" b="1">
                <a:latin typeface="楷体" panose="02010609060101010101" pitchFamily="49" charset="-122"/>
                <a:ea typeface="楷体" panose="02010609060101010101" pitchFamily="49" charset="-122"/>
              </a:rPr>
              <a:t>◆文言句式</a:t>
            </a:r>
            <a:endParaRPr lang="en-US" altLang="zh-CN" sz="4265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1744133" y="1368347"/>
            <a:ext cx="2815167" cy="66611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3735" b="1">
                <a:solidFill>
                  <a:srgbClr val="FF0000"/>
                </a:solidFill>
                <a:latin typeface="+mj-ea"/>
                <a:ea typeface="+mj-ea"/>
              </a:rPr>
              <a:t>判断句：</a:t>
            </a:r>
            <a:endParaRPr lang="zh-CN" altLang="en-US" sz="3735" b="1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4" name="矩形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371851" y="2026096"/>
            <a:ext cx="4586816" cy="7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en-US" altLang="zh-CN" sz="32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32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也”表判断</a:t>
            </a:r>
            <a:endParaRPr lang="zh-CN" altLang="en-US" sz="3200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9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545417" y="1368347"/>
            <a:ext cx="6724649" cy="7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</a:rPr>
              <a:t>鱼，我所欲也；熊掌，亦我所欲也</a:t>
            </a:r>
            <a:endParaRPr lang="zh-CN" altLang="en-US" sz="32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1744133" y="4589291"/>
            <a:ext cx="2768600" cy="83883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3735" b="1">
                <a:solidFill>
                  <a:srgbClr val="FF0000"/>
                </a:solidFill>
                <a:latin typeface="+mj-ea"/>
                <a:ea typeface="+mj-ea"/>
              </a:rPr>
              <a:t>倒装句：</a:t>
            </a:r>
            <a:endParaRPr lang="zh-CN" altLang="en-US" sz="3735" b="1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3530820" y="4699247"/>
            <a:ext cx="5266267" cy="73088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0"/>
              </a:spcBef>
              <a:defRPr/>
            </a:pPr>
            <a:r>
              <a:rPr lang="zh-CN" altLang="en-US" sz="3200" b="1">
                <a:latin typeface="+mn-ea"/>
                <a:ea typeface="+mn-ea"/>
              </a:rPr>
              <a:t>所欲有甚于生者</a:t>
            </a:r>
            <a:endParaRPr lang="zh-CN" altLang="en-US" sz="3200" b="1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1" name="矩形 10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530600" y="5338591"/>
            <a:ext cx="6908800" cy="7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状语后置，即“所欲有于生甚者”</a:t>
            </a:r>
            <a:endParaRPr lang="zh-CN" altLang="en-US" sz="3200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1744133" y="2664551"/>
            <a:ext cx="2815167" cy="66611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3735" b="1">
                <a:solidFill>
                  <a:srgbClr val="FF0000"/>
                </a:solidFill>
                <a:latin typeface="+mj-ea"/>
                <a:ea typeface="+mj-ea"/>
              </a:rPr>
              <a:t>省略句：</a:t>
            </a:r>
            <a:endParaRPr lang="zh-CN" altLang="en-US" sz="3735" b="1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3" name="矩形 12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545417" y="3378292"/>
            <a:ext cx="6554692" cy="1370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省略主语和宾语，即“（我）乡为（礼义）身死而不受（施舍）”</a:t>
            </a:r>
            <a:endParaRPr lang="zh-CN" altLang="en-US" sz="3200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9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545417" y="2651717"/>
            <a:ext cx="6724649" cy="7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</a:rPr>
              <a:t>乡为身死而不受</a:t>
            </a:r>
            <a:endParaRPr lang="zh-CN" altLang="en-US" sz="32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矩形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2284" y="1049867"/>
            <a:ext cx="3424767" cy="748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265" b="1">
                <a:latin typeface="楷体" panose="02010609060101010101" pitchFamily="49" charset="-122"/>
                <a:ea typeface="楷体" panose="02010609060101010101" pitchFamily="49" charset="-122"/>
              </a:rPr>
              <a:t>◆成语积累</a:t>
            </a:r>
            <a:endParaRPr lang="en-US" altLang="zh-CN" sz="4265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843" name="矩形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924051" y="2484967"/>
            <a:ext cx="3054349" cy="954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735" b="1">
                <a:latin typeface="宋体" panose="02010600030101010101" pitchFamily="2" charset="-122"/>
              </a:rPr>
              <a:t>舍生取义：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337051" y="2669117"/>
            <a:ext cx="60960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为正义而牺牲生命。</a:t>
            </a:r>
            <a:endParaRPr lang="zh-CN" altLang="en-US" sz="3735"/>
          </a:p>
        </p:txBody>
      </p:sp>
      <p:sp>
        <p:nvSpPr>
          <p:cNvPr id="35845" name="矩形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24051" y="3708400"/>
            <a:ext cx="3054349" cy="954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735" b="1">
                <a:latin typeface="宋体" panose="02010600030101010101" pitchFamily="2" charset="-122"/>
              </a:rPr>
              <a:t>嗟来之食：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337051" y="3892551"/>
            <a:ext cx="5831416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泛指带有侮辱性的施舍。</a:t>
            </a:r>
            <a:endParaRPr lang="zh-CN" altLang="en-US" sz="3735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00293" y="1626492"/>
            <a:ext cx="11243733" cy="4577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lnSpc>
                <a:spcPct val="130000"/>
              </a:lnSpc>
            </a:pPr>
            <a:r>
              <a:rPr lang="zh-CN" altLang="en-US" sz="3735" b="1">
                <a:latin typeface="宋体" panose="02010600030101010101" pitchFamily="2" charset="-122"/>
              </a:rPr>
              <a:t>（</a:t>
            </a:r>
            <a:r>
              <a:rPr lang="en-US" altLang="zh-CN" sz="3735" b="1">
                <a:latin typeface="宋体" panose="02010600030101010101" pitchFamily="2" charset="-122"/>
              </a:rPr>
              <a:t>1</a:t>
            </a:r>
            <a:r>
              <a:rPr lang="zh-CN" altLang="en-US" sz="3735" b="1">
                <a:latin typeface="宋体" panose="02010600030101010101" pitchFamily="2" charset="-122"/>
              </a:rPr>
              <a:t>）</a:t>
            </a:r>
            <a:r>
              <a:rPr lang="en-US" altLang="zh-CN" sz="3735" b="1">
                <a:latin typeface="宋体" panose="02010600030101010101" pitchFamily="2" charset="-122"/>
              </a:rPr>
              <a:t>《</a:t>
            </a:r>
            <a:r>
              <a:rPr lang="zh-CN" altLang="en-US" sz="3735" b="1">
                <a:latin typeface="宋体" panose="02010600030101010101" pitchFamily="2" charset="-122"/>
              </a:rPr>
              <a:t>鱼我所欲也</a:t>
            </a:r>
            <a:r>
              <a:rPr lang="en-US" altLang="zh-CN" sz="3735" b="1">
                <a:latin typeface="宋体" panose="02010600030101010101" pitchFamily="2" charset="-122"/>
              </a:rPr>
              <a:t>》</a:t>
            </a:r>
            <a:r>
              <a:rPr lang="zh-CN" altLang="en-US" sz="3735" b="1">
                <a:latin typeface="宋体" panose="02010600030101010101" pitchFamily="2" charset="-122"/>
              </a:rPr>
              <a:t>一文中体现作者舍生取义生死观的名句是：</a:t>
            </a:r>
            <a:r>
              <a:rPr lang="en-US" altLang="zh-CN" sz="3735" b="1">
                <a:latin typeface="宋体" panose="02010600030101010101" pitchFamily="2" charset="-122"/>
              </a:rPr>
              <a:t>____________</a:t>
            </a:r>
            <a:r>
              <a:rPr lang="zh-CN" altLang="en-US" sz="3735" b="1">
                <a:latin typeface="宋体" panose="02010600030101010101" pitchFamily="2" charset="-122"/>
              </a:rPr>
              <a:t>，</a:t>
            </a:r>
            <a:r>
              <a:rPr lang="en-US" altLang="zh-CN" sz="3735" b="1">
                <a:latin typeface="宋体" panose="02010600030101010101" pitchFamily="2" charset="-122"/>
              </a:rPr>
              <a:t>______________</a:t>
            </a:r>
            <a:r>
              <a:rPr lang="zh-CN" altLang="en-US" sz="3735" b="1">
                <a:latin typeface="宋体" panose="02010600030101010101" pitchFamily="2" charset="-122"/>
              </a:rPr>
              <a:t>。</a:t>
            </a:r>
            <a:endParaRPr lang="en-US" altLang="zh-CN" sz="3735" b="1">
              <a:latin typeface="宋体" panose="02010600030101010101" pitchFamily="2" charset="-122"/>
            </a:endParaRPr>
          </a:p>
          <a:p>
            <a:pPr eaLnBrk="1" latinLnBrk="1" hangingPunct="1">
              <a:lnSpc>
                <a:spcPct val="130000"/>
              </a:lnSpc>
            </a:pPr>
            <a:r>
              <a:rPr lang="zh-CN" altLang="en-US" sz="3735" b="1">
                <a:latin typeface="宋体" panose="02010600030101010101" pitchFamily="2" charset="-122"/>
              </a:rPr>
              <a:t>（</a:t>
            </a:r>
            <a:r>
              <a:rPr lang="en-US" altLang="zh-CN" sz="3735" b="1">
                <a:latin typeface="宋体" panose="02010600030101010101" pitchFamily="2" charset="-122"/>
              </a:rPr>
              <a:t>2</a:t>
            </a:r>
            <a:r>
              <a:rPr lang="zh-CN" altLang="en-US" sz="3735" b="1">
                <a:latin typeface="宋体" panose="02010600030101010101" pitchFamily="2" charset="-122"/>
              </a:rPr>
              <a:t>）对待富贵，</a:t>
            </a:r>
            <a:r>
              <a:rPr lang="en-US" altLang="zh-CN" sz="3735" b="1">
                <a:latin typeface="宋体" panose="02010600030101010101" pitchFamily="2" charset="-122"/>
              </a:rPr>
              <a:t>《〈</a:t>
            </a:r>
            <a:r>
              <a:rPr lang="zh-CN" altLang="en-US" sz="3735" b="1">
                <a:latin typeface="宋体" panose="02010600030101010101" pitchFamily="2" charset="-122"/>
              </a:rPr>
              <a:t>论语</a:t>
            </a:r>
            <a:r>
              <a:rPr lang="en-US" altLang="zh-CN" sz="3735" b="1">
                <a:latin typeface="宋体" panose="02010600030101010101" pitchFamily="2" charset="-122"/>
              </a:rPr>
              <a:t>〉</a:t>
            </a:r>
            <a:r>
              <a:rPr lang="zh-CN" altLang="en-US" sz="3735" b="1">
                <a:latin typeface="宋体" panose="02010600030101010101" pitchFamily="2" charset="-122"/>
              </a:rPr>
              <a:t>十二章</a:t>
            </a:r>
            <a:r>
              <a:rPr lang="en-US" altLang="zh-CN" sz="3735" b="1">
                <a:latin typeface="宋体" panose="02010600030101010101" pitchFamily="2" charset="-122"/>
              </a:rPr>
              <a:t>》</a:t>
            </a:r>
            <a:r>
              <a:rPr lang="zh-CN" altLang="en-US" sz="3735" b="1">
                <a:latin typeface="宋体" panose="02010600030101010101" pitchFamily="2" charset="-122"/>
              </a:rPr>
              <a:t>中有“</a:t>
            </a:r>
            <a:r>
              <a:rPr lang="en-US" altLang="zh-CN" sz="3735" b="1">
                <a:latin typeface="宋体" panose="02010600030101010101" pitchFamily="2" charset="-122"/>
              </a:rPr>
              <a:t>______</a:t>
            </a:r>
            <a:endParaRPr lang="en-US" altLang="zh-CN" sz="3735" b="1">
              <a:latin typeface="宋体" panose="02010600030101010101" pitchFamily="2" charset="-122"/>
            </a:endParaRPr>
          </a:p>
          <a:p>
            <a:pPr eaLnBrk="1" latinLnBrk="1" hangingPunct="1">
              <a:lnSpc>
                <a:spcPct val="130000"/>
              </a:lnSpc>
            </a:pPr>
            <a:r>
              <a:rPr lang="en-US" altLang="zh-CN" sz="3735" b="1">
                <a:latin typeface="宋体" panose="02010600030101010101" pitchFamily="2" charset="-122"/>
              </a:rPr>
              <a:t>______</a:t>
            </a:r>
            <a:r>
              <a:rPr lang="zh-CN" altLang="en-US" sz="3735" b="1">
                <a:latin typeface="宋体" panose="02010600030101010101" pitchFamily="2" charset="-122"/>
              </a:rPr>
              <a:t>，</a:t>
            </a:r>
            <a:r>
              <a:rPr lang="en-US" altLang="zh-CN" sz="3735" b="1">
                <a:latin typeface="宋体" panose="02010600030101010101" pitchFamily="2" charset="-122"/>
              </a:rPr>
              <a:t>__________</a:t>
            </a:r>
            <a:r>
              <a:rPr lang="zh-CN" altLang="en-US" sz="3735" b="1">
                <a:latin typeface="宋体" panose="02010600030101010101" pitchFamily="2" charset="-122"/>
              </a:rPr>
              <a:t>”的具体阐述，</a:t>
            </a:r>
            <a:r>
              <a:rPr lang="en-US" altLang="zh-CN" sz="3735" b="1">
                <a:latin typeface="宋体" panose="02010600030101010101" pitchFamily="2" charset="-122"/>
              </a:rPr>
              <a:t>《</a:t>
            </a:r>
            <a:r>
              <a:rPr lang="zh-CN" altLang="en-US" sz="3735" b="1">
                <a:latin typeface="宋体" panose="02010600030101010101" pitchFamily="2" charset="-122"/>
              </a:rPr>
              <a:t>鱼我所欲也</a:t>
            </a:r>
            <a:r>
              <a:rPr lang="en-US" altLang="zh-CN" sz="3735" b="1">
                <a:latin typeface="宋体" panose="02010600030101010101" pitchFamily="2" charset="-122"/>
              </a:rPr>
              <a:t>》</a:t>
            </a:r>
            <a:r>
              <a:rPr lang="zh-CN" altLang="en-US" sz="3735" b="1">
                <a:latin typeface="宋体" panose="02010600030101010101" pitchFamily="2" charset="-122"/>
              </a:rPr>
              <a:t>中有“</a:t>
            </a:r>
            <a:r>
              <a:rPr lang="en-US" altLang="zh-CN" sz="3735" b="1">
                <a:latin typeface="宋体" panose="02010600030101010101" pitchFamily="2" charset="-122"/>
              </a:rPr>
              <a:t>____________________</a:t>
            </a:r>
            <a:r>
              <a:rPr lang="zh-CN" altLang="en-US" sz="3735" b="1">
                <a:latin typeface="宋体" panose="02010600030101010101" pitchFamily="2" charset="-122"/>
              </a:rPr>
              <a:t>，万钟于我何加焉”的准确表达。</a:t>
            </a:r>
            <a:endParaRPr lang="zh-CN" altLang="en-US" sz="3735" b="1">
              <a:latin typeface="宋体" panose="02010600030101010101" pitchFamily="2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391404" y="2413965"/>
            <a:ext cx="319701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二者不可得兼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700408" y="877853"/>
            <a:ext cx="2090420" cy="6661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735" b="1">
                <a:latin typeface="黑体" panose="02010609060101010101" pitchFamily="49" charset="-122"/>
                <a:ea typeface="黑体" panose="02010609060101010101" pitchFamily="49" charset="-122"/>
              </a:rPr>
              <a:t>名句默写</a:t>
            </a:r>
            <a:endParaRPr lang="zh-CN" altLang="en-US" sz="3735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711771" y="2409868"/>
            <a:ext cx="3625489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舍生而取义者也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794893" y="3115649"/>
            <a:ext cx="1638935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不义而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28823" y="3879661"/>
            <a:ext cx="1638935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富且贵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978128" y="4624375"/>
            <a:ext cx="5115348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万钟则不辩礼义而受之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357741" y="3893208"/>
            <a:ext cx="2649856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735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于我如浮云</a:t>
            </a:r>
            <a:endParaRPr lang="zh-CN" altLang="en-US" sz="3735" b="1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2" name="组合 4"/>
          <p:cNvGrpSpPr/>
          <p:nvPr>
            <p:custDataLst>
              <p:tags r:id="rId9"/>
            </p:custDataLst>
          </p:nvPr>
        </p:nvGrpSpPr>
        <p:grpSpPr>
          <a:xfrm>
            <a:off x="4392084" y="84667"/>
            <a:ext cx="3505200" cy="927100"/>
            <a:chOff x="3294024" y="63531"/>
            <a:chExt cx="2628978" cy="695428"/>
          </a:xfrm>
        </p:grpSpPr>
        <p:grpSp>
          <p:nvGrpSpPr>
            <p:cNvPr id="13" name="组合 5"/>
            <p:cNvGrpSpPr/>
            <p:nvPr>
              <p:custDataLst>
                <p:tags r:id="rId10"/>
              </p:custDataLst>
            </p:nvPr>
          </p:nvGrpSpPr>
          <p:grpSpPr>
            <a:xfrm rot="-5400000">
              <a:off x="4260799" y="-903244"/>
              <a:ext cx="695428" cy="2628978"/>
              <a:chOff x="1984000" y="1406477"/>
              <a:chExt cx="599198" cy="2265193"/>
            </a:xfrm>
          </p:grpSpPr>
          <p:sp>
            <p:nvSpPr>
              <p:cNvPr id="15" name="任意多边形 7"/>
              <p:cNvSpPr/>
              <p:nvPr>
                <p:custDataLst>
                  <p:tags r:id="rId11"/>
                </p:custDataLst>
              </p:nvPr>
            </p:nvSpPr>
            <p:spPr>
              <a:xfrm rot="10800000">
                <a:off x="1983999" y="1406476"/>
                <a:ext cx="599198" cy="2265193"/>
              </a:xfrm>
              <a:custGeom>
                <a:avLst/>
                <a:gdLst>
                  <a:gd name="connsiteX0" fmla="*/ 299599 w 599198"/>
                  <a:gd name="connsiteY0" fmla="*/ 2265193 h 2265193"/>
                  <a:gd name="connsiteX1" fmla="*/ 294191 w 599198"/>
                  <a:gd name="connsiteY1" fmla="*/ 2260229 h 2265193"/>
                  <a:gd name="connsiteX2" fmla="*/ 220312 w 599198"/>
                  <a:gd name="connsiteY2" fmla="*/ 2231162 h 2265193"/>
                  <a:gd name="connsiteX3" fmla="*/ 137130 w 599198"/>
                  <a:gd name="connsiteY3" fmla="*/ 2225817 h 2265193"/>
                  <a:gd name="connsiteX4" fmla="*/ 88972 w 599198"/>
                  <a:gd name="connsiteY4" fmla="*/ 2177706 h 2265193"/>
                  <a:gd name="connsiteX5" fmla="*/ 38625 w 599198"/>
                  <a:gd name="connsiteY5" fmla="*/ 2172360 h 2265193"/>
                  <a:gd name="connsiteX6" fmla="*/ 8315 w 599198"/>
                  <a:gd name="connsiteY6" fmla="*/ 2149888 h 2265193"/>
                  <a:gd name="connsiteX7" fmla="*/ 0 w 599198"/>
                  <a:gd name="connsiteY7" fmla="*/ 2142736 h 2265193"/>
                  <a:gd name="connsiteX8" fmla="*/ 0 w 599198"/>
                  <a:gd name="connsiteY8" fmla="*/ 2021790 h 2265193"/>
                  <a:gd name="connsiteX9" fmla="*/ 0 w 599198"/>
                  <a:gd name="connsiteY9" fmla="*/ 2001272 h 2265193"/>
                  <a:gd name="connsiteX10" fmla="*/ 0 w 599198"/>
                  <a:gd name="connsiteY10" fmla="*/ 1225868 h 2265193"/>
                  <a:gd name="connsiteX11" fmla="*/ 0 w 599198"/>
                  <a:gd name="connsiteY11" fmla="*/ 1039325 h 2265193"/>
                  <a:gd name="connsiteX12" fmla="*/ 0 w 599198"/>
                  <a:gd name="connsiteY12" fmla="*/ 243403 h 2265193"/>
                  <a:gd name="connsiteX13" fmla="*/ 1 w 599198"/>
                  <a:gd name="connsiteY13" fmla="*/ 243403 h 2265193"/>
                  <a:gd name="connsiteX14" fmla="*/ 1 w 599198"/>
                  <a:gd name="connsiteY14" fmla="*/ 122456 h 2265193"/>
                  <a:gd name="connsiteX15" fmla="*/ 8316 w 599198"/>
                  <a:gd name="connsiteY15" fmla="*/ 115305 h 2265193"/>
                  <a:gd name="connsiteX16" fmla="*/ 38625 w 599198"/>
                  <a:gd name="connsiteY16" fmla="*/ 92833 h 2265193"/>
                  <a:gd name="connsiteX17" fmla="*/ 88972 w 599198"/>
                  <a:gd name="connsiteY17" fmla="*/ 87487 h 2265193"/>
                  <a:gd name="connsiteX18" fmla="*/ 137131 w 599198"/>
                  <a:gd name="connsiteY18" fmla="*/ 39376 h 2265193"/>
                  <a:gd name="connsiteX19" fmla="*/ 220313 w 599198"/>
                  <a:gd name="connsiteY19" fmla="*/ 34030 h 2265193"/>
                  <a:gd name="connsiteX20" fmla="*/ 294191 w 599198"/>
                  <a:gd name="connsiteY20" fmla="*/ 4963 h 2265193"/>
                  <a:gd name="connsiteX21" fmla="*/ 299599 w 599198"/>
                  <a:gd name="connsiteY21" fmla="*/ 0 h 2265193"/>
                  <a:gd name="connsiteX22" fmla="*/ 305008 w 599198"/>
                  <a:gd name="connsiteY22" fmla="*/ 4963 h 2265193"/>
                  <a:gd name="connsiteX23" fmla="*/ 378886 w 599198"/>
                  <a:gd name="connsiteY23" fmla="*/ 34030 h 2265193"/>
                  <a:gd name="connsiteX24" fmla="*/ 462068 w 599198"/>
                  <a:gd name="connsiteY24" fmla="*/ 39376 h 2265193"/>
                  <a:gd name="connsiteX25" fmla="*/ 510226 w 599198"/>
                  <a:gd name="connsiteY25" fmla="*/ 87487 h 2265193"/>
                  <a:gd name="connsiteX26" fmla="*/ 560573 w 599198"/>
                  <a:gd name="connsiteY26" fmla="*/ 92833 h 2265193"/>
                  <a:gd name="connsiteX27" fmla="*/ 590883 w 599198"/>
                  <a:gd name="connsiteY27" fmla="*/ 115305 h 2265193"/>
                  <a:gd name="connsiteX28" fmla="*/ 599198 w 599198"/>
                  <a:gd name="connsiteY28" fmla="*/ 122456 h 2265193"/>
                  <a:gd name="connsiteX29" fmla="*/ 599198 w 599198"/>
                  <a:gd name="connsiteY29" fmla="*/ 243403 h 2265193"/>
                  <a:gd name="connsiteX30" fmla="*/ 599198 w 599198"/>
                  <a:gd name="connsiteY30" fmla="*/ 263921 h 2265193"/>
                  <a:gd name="connsiteX31" fmla="*/ 599198 w 599198"/>
                  <a:gd name="connsiteY31" fmla="*/ 1039325 h 2265193"/>
                  <a:gd name="connsiteX32" fmla="*/ 599198 w 599198"/>
                  <a:gd name="connsiteY32" fmla="*/ 1225868 h 2265193"/>
                  <a:gd name="connsiteX33" fmla="*/ 599198 w 599198"/>
                  <a:gd name="connsiteY33" fmla="*/ 2021790 h 2265193"/>
                  <a:gd name="connsiteX34" fmla="*/ 599197 w 599198"/>
                  <a:gd name="connsiteY34" fmla="*/ 2021790 h 2265193"/>
                  <a:gd name="connsiteX35" fmla="*/ 599197 w 599198"/>
                  <a:gd name="connsiteY35" fmla="*/ 2142736 h 2265193"/>
                  <a:gd name="connsiteX36" fmla="*/ 590883 w 599198"/>
                  <a:gd name="connsiteY36" fmla="*/ 2149888 h 2265193"/>
                  <a:gd name="connsiteX37" fmla="*/ 560573 w 599198"/>
                  <a:gd name="connsiteY37" fmla="*/ 2172360 h 2265193"/>
                  <a:gd name="connsiteX38" fmla="*/ 510226 w 599198"/>
                  <a:gd name="connsiteY38" fmla="*/ 2177706 h 2265193"/>
                  <a:gd name="connsiteX39" fmla="*/ 462067 w 599198"/>
                  <a:gd name="connsiteY39" fmla="*/ 2225817 h 2265193"/>
                  <a:gd name="connsiteX40" fmla="*/ 378885 w 599198"/>
                  <a:gd name="connsiteY40" fmla="*/ 2231162 h 2265193"/>
                  <a:gd name="connsiteX41" fmla="*/ 305007 w 599198"/>
                  <a:gd name="connsiteY41" fmla="*/ 2260229 h 2265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599198" h="2265193">
                    <a:moveTo>
                      <a:pt x="299599" y="2265193"/>
                    </a:moveTo>
                    <a:lnTo>
                      <a:pt x="294191" y="2260229"/>
                    </a:lnTo>
                    <a:cubicBezTo>
                      <a:pt x="276638" y="2246167"/>
                      <a:pt x="245500" y="2233534"/>
                      <a:pt x="220312" y="2231162"/>
                    </a:cubicBezTo>
                    <a:cubicBezTo>
                      <a:pt x="192585" y="2229381"/>
                      <a:pt x="165936" y="2234622"/>
                      <a:pt x="137130" y="2225817"/>
                    </a:cubicBezTo>
                    <a:cubicBezTo>
                      <a:pt x="104900" y="2210658"/>
                      <a:pt x="105025" y="2193743"/>
                      <a:pt x="88972" y="2177706"/>
                    </a:cubicBezTo>
                    <a:cubicBezTo>
                      <a:pt x="72190" y="2175924"/>
                      <a:pt x="54328" y="2179409"/>
                      <a:pt x="38625" y="2172360"/>
                    </a:cubicBezTo>
                    <a:cubicBezTo>
                      <a:pt x="24730" y="2166104"/>
                      <a:pt x="16901" y="2157873"/>
                      <a:pt x="8315" y="2149888"/>
                    </a:cubicBezTo>
                    <a:lnTo>
                      <a:pt x="0" y="2142736"/>
                    </a:lnTo>
                    <a:lnTo>
                      <a:pt x="0" y="2021790"/>
                    </a:lnTo>
                    <a:lnTo>
                      <a:pt x="0" y="2001272"/>
                    </a:lnTo>
                    <a:lnTo>
                      <a:pt x="0" y="1225868"/>
                    </a:lnTo>
                    <a:lnTo>
                      <a:pt x="0" y="1039325"/>
                    </a:lnTo>
                    <a:lnTo>
                      <a:pt x="0" y="243403"/>
                    </a:lnTo>
                    <a:lnTo>
                      <a:pt x="1" y="243403"/>
                    </a:lnTo>
                    <a:lnTo>
                      <a:pt x="1" y="122456"/>
                    </a:lnTo>
                    <a:lnTo>
                      <a:pt x="8316" y="115305"/>
                    </a:lnTo>
                    <a:cubicBezTo>
                      <a:pt x="16902" y="107320"/>
                      <a:pt x="24730" y="99089"/>
                      <a:pt x="38625" y="92833"/>
                    </a:cubicBezTo>
                    <a:cubicBezTo>
                      <a:pt x="54329" y="85783"/>
                      <a:pt x="72190" y="89269"/>
                      <a:pt x="88972" y="87487"/>
                    </a:cubicBezTo>
                    <a:cubicBezTo>
                      <a:pt x="105025" y="71450"/>
                      <a:pt x="104900" y="54535"/>
                      <a:pt x="137131" y="39376"/>
                    </a:cubicBezTo>
                    <a:cubicBezTo>
                      <a:pt x="165936" y="30571"/>
                      <a:pt x="192585" y="35812"/>
                      <a:pt x="220313" y="34030"/>
                    </a:cubicBezTo>
                    <a:cubicBezTo>
                      <a:pt x="245501" y="31659"/>
                      <a:pt x="276638" y="19026"/>
                      <a:pt x="294191" y="4963"/>
                    </a:cubicBezTo>
                    <a:lnTo>
                      <a:pt x="299599" y="0"/>
                    </a:lnTo>
                    <a:lnTo>
                      <a:pt x="305008" y="4963"/>
                    </a:lnTo>
                    <a:cubicBezTo>
                      <a:pt x="322561" y="19026"/>
                      <a:pt x="353698" y="31659"/>
                      <a:pt x="378886" y="34030"/>
                    </a:cubicBezTo>
                    <a:cubicBezTo>
                      <a:pt x="406613" y="35812"/>
                      <a:pt x="433262" y="30571"/>
                      <a:pt x="462068" y="39376"/>
                    </a:cubicBezTo>
                    <a:cubicBezTo>
                      <a:pt x="494298" y="54535"/>
                      <a:pt x="494174" y="71450"/>
                      <a:pt x="510226" y="87487"/>
                    </a:cubicBezTo>
                    <a:cubicBezTo>
                      <a:pt x="527008" y="89269"/>
                      <a:pt x="544870" y="85783"/>
                      <a:pt x="560573" y="92833"/>
                    </a:cubicBezTo>
                    <a:cubicBezTo>
                      <a:pt x="574468" y="99089"/>
                      <a:pt x="582297" y="107320"/>
                      <a:pt x="590883" y="115305"/>
                    </a:cubicBezTo>
                    <a:lnTo>
                      <a:pt x="599198" y="122456"/>
                    </a:lnTo>
                    <a:lnTo>
                      <a:pt x="599198" y="243403"/>
                    </a:lnTo>
                    <a:lnTo>
                      <a:pt x="599198" y="263921"/>
                    </a:lnTo>
                    <a:lnTo>
                      <a:pt x="599198" y="1039325"/>
                    </a:lnTo>
                    <a:lnTo>
                      <a:pt x="599198" y="1225868"/>
                    </a:lnTo>
                    <a:lnTo>
                      <a:pt x="599198" y="2021790"/>
                    </a:lnTo>
                    <a:lnTo>
                      <a:pt x="599197" y="2021790"/>
                    </a:lnTo>
                    <a:lnTo>
                      <a:pt x="599197" y="2142736"/>
                    </a:lnTo>
                    <a:lnTo>
                      <a:pt x="590883" y="2149888"/>
                    </a:lnTo>
                    <a:cubicBezTo>
                      <a:pt x="582296" y="2157873"/>
                      <a:pt x="574468" y="2166104"/>
                      <a:pt x="560573" y="2172360"/>
                    </a:cubicBezTo>
                    <a:cubicBezTo>
                      <a:pt x="544869" y="2179409"/>
                      <a:pt x="527008" y="2175924"/>
                      <a:pt x="510226" y="2177706"/>
                    </a:cubicBezTo>
                    <a:cubicBezTo>
                      <a:pt x="494173" y="2193743"/>
                      <a:pt x="494298" y="2210658"/>
                      <a:pt x="462067" y="2225817"/>
                    </a:cubicBezTo>
                    <a:cubicBezTo>
                      <a:pt x="433262" y="2234622"/>
                      <a:pt x="406613" y="2229381"/>
                      <a:pt x="378885" y="2231162"/>
                    </a:cubicBezTo>
                    <a:cubicBezTo>
                      <a:pt x="353697" y="2233534"/>
                      <a:pt x="322561" y="2246167"/>
                      <a:pt x="305007" y="2260229"/>
                    </a:cubicBezTo>
                    <a:close/>
                  </a:path>
                </a:pathLst>
              </a:custGeom>
              <a:noFill/>
              <a:ln w="22225">
                <a:solidFill>
                  <a:srgbClr val="6325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465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6" name="任意多边形 8"/>
              <p:cNvSpPr/>
              <p:nvPr>
                <p:custDataLst>
                  <p:tags r:id="rId12"/>
                </p:custDataLst>
              </p:nvPr>
            </p:nvSpPr>
            <p:spPr>
              <a:xfrm rot="10800000">
                <a:off x="2049665" y="1504963"/>
                <a:ext cx="467867" cy="2068220"/>
              </a:xfrm>
              <a:custGeom>
                <a:avLst/>
                <a:gdLst>
                  <a:gd name="connsiteX0" fmla="*/ 299599 w 599198"/>
                  <a:gd name="connsiteY0" fmla="*/ 2265193 h 2265193"/>
                  <a:gd name="connsiteX1" fmla="*/ 294191 w 599198"/>
                  <a:gd name="connsiteY1" fmla="*/ 2260229 h 2265193"/>
                  <a:gd name="connsiteX2" fmla="*/ 220312 w 599198"/>
                  <a:gd name="connsiteY2" fmla="*/ 2231162 h 2265193"/>
                  <a:gd name="connsiteX3" fmla="*/ 137130 w 599198"/>
                  <a:gd name="connsiteY3" fmla="*/ 2225817 h 2265193"/>
                  <a:gd name="connsiteX4" fmla="*/ 88972 w 599198"/>
                  <a:gd name="connsiteY4" fmla="*/ 2177706 h 2265193"/>
                  <a:gd name="connsiteX5" fmla="*/ 38625 w 599198"/>
                  <a:gd name="connsiteY5" fmla="*/ 2172360 h 2265193"/>
                  <a:gd name="connsiteX6" fmla="*/ 8315 w 599198"/>
                  <a:gd name="connsiteY6" fmla="*/ 2149888 h 2265193"/>
                  <a:gd name="connsiteX7" fmla="*/ 0 w 599198"/>
                  <a:gd name="connsiteY7" fmla="*/ 2142736 h 2265193"/>
                  <a:gd name="connsiteX8" fmla="*/ 0 w 599198"/>
                  <a:gd name="connsiteY8" fmla="*/ 2021790 h 2265193"/>
                  <a:gd name="connsiteX9" fmla="*/ 0 w 599198"/>
                  <a:gd name="connsiteY9" fmla="*/ 2001272 h 2265193"/>
                  <a:gd name="connsiteX10" fmla="*/ 0 w 599198"/>
                  <a:gd name="connsiteY10" fmla="*/ 1225868 h 2265193"/>
                  <a:gd name="connsiteX11" fmla="*/ 0 w 599198"/>
                  <a:gd name="connsiteY11" fmla="*/ 1039325 h 2265193"/>
                  <a:gd name="connsiteX12" fmla="*/ 0 w 599198"/>
                  <a:gd name="connsiteY12" fmla="*/ 243403 h 2265193"/>
                  <a:gd name="connsiteX13" fmla="*/ 1 w 599198"/>
                  <a:gd name="connsiteY13" fmla="*/ 243403 h 2265193"/>
                  <a:gd name="connsiteX14" fmla="*/ 1 w 599198"/>
                  <a:gd name="connsiteY14" fmla="*/ 122456 h 2265193"/>
                  <a:gd name="connsiteX15" fmla="*/ 8316 w 599198"/>
                  <a:gd name="connsiteY15" fmla="*/ 115305 h 2265193"/>
                  <a:gd name="connsiteX16" fmla="*/ 38625 w 599198"/>
                  <a:gd name="connsiteY16" fmla="*/ 92833 h 2265193"/>
                  <a:gd name="connsiteX17" fmla="*/ 88972 w 599198"/>
                  <a:gd name="connsiteY17" fmla="*/ 87487 h 2265193"/>
                  <a:gd name="connsiteX18" fmla="*/ 137131 w 599198"/>
                  <a:gd name="connsiteY18" fmla="*/ 39376 h 2265193"/>
                  <a:gd name="connsiteX19" fmla="*/ 220313 w 599198"/>
                  <a:gd name="connsiteY19" fmla="*/ 34030 h 2265193"/>
                  <a:gd name="connsiteX20" fmla="*/ 294191 w 599198"/>
                  <a:gd name="connsiteY20" fmla="*/ 4963 h 2265193"/>
                  <a:gd name="connsiteX21" fmla="*/ 299599 w 599198"/>
                  <a:gd name="connsiteY21" fmla="*/ 0 h 2265193"/>
                  <a:gd name="connsiteX22" fmla="*/ 305008 w 599198"/>
                  <a:gd name="connsiteY22" fmla="*/ 4963 h 2265193"/>
                  <a:gd name="connsiteX23" fmla="*/ 378886 w 599198"/>
                  <a:gd name="connsiteY23" fmla="*/ 34030 h 2265193"/>
                  <a:gd name="connsiteX24" fmla="*/ 462068 w 599198"/>
                  <a:gd name="connsiteY24" fmla="*/ 39376 h 2265193"/>
                  <a:gd name="connsiteX25" fmla="*/ 510226 w 599198"/>
                  <a:gd name="connsiteY25" fmla="*/ 87487 h 2265193"/>
                  <a:gd name="connsiteX26" fmla="*/ 560573 w 599198"/>
                  <a:gd name="connsiteY26" fmla="*/ 92833 h 2265193"/>
                  <a:gd name="connsiteX27" fmla="*/ 590883 w 599198"/>
                  <a:gd name="connsiteY27" fmla="*/ 115305 h 2265193"/>
                  <a:gd name="connsiteX28" fmla="*/ 599198 w 599198"/>
                  <a:gd name="connsiteY28" fmla="*/ 122456 h 2265193"/>
                  <a:gd name="connsiteX29" fmla="*/ 599198 w 599198"/>
                  <a:gd name="connsiteY29" fmla="*/ 243403 h 2265193"/>
                  <a:gd name="connsiteX30" fmla="*/ 599198 w 599198"/>
                  <a:gd name="connsiteY30" fmla="*/ 263921 h 2265193"/>
                  <a:gd name="connsiteX31" fmla="*/ 599198 w 599198"/>
                  <a:gd name="connsiteY31" fmla="*/ 1039325 h 2265193"/>
                  <a:gd name="connsiteX32" fmla="*/ 599198 w 599198"/>
                  <a:gd name="connsiteY32" fmla="*/ 1225868 h 2265193"/>
                  <a:gd name="connsiteX33" fmla="*/ 599198 w 599198"/>
                  <a:gd name="connsiteY33" fmla="*/ 2021790 h 2265193"/>
                  <a:gd name="connsiteX34" fmla="*/ 599197 w 599198"/>
                  <a:gd name="connsiteY34" fmla="*/ 2021790 h 2265193"/>
                  <a:gd name="connsiteX35" fmla="*/ 599197 w 599198"/>
                  <a:gd name="connsiteY35" fmla="*/ 2142736 h 2265193"/>
                  <a:gd name="connsiteX36" fmla="*/ 590883 w 599198"/>
                  <a:gd name="connsiteY36" fmla="*/ 2149888 h 2265193"/>
                  <a:gd name="connsiteX37" fmla="*/ 560573 w 599198"/>
                  <a:gd name="connsiteY37" fmla="*/ 2172360 h 2265193"/>
                  <a:gd name="connsiteX38" fmla="*/ 510226 w 599198"/>
                  <a:gd name="connsiteY38" fmla="*/ 2177706 h 2265193"/>
                  <a:gd name="connsiteX39" fmla="*/ 462067 w 599198"/>
                  <a:gd name="connsiteY39" fmla="*/ 2225817 h 2265193"/>
                  <a:gd name="connsiteX40" fmla="*/ 378885 w 599198"/>
                  <a:gd name="connsiteY40" fmla="*/ 2231162 h 2265193"/>
                  <a:gd name="connsiteX41" fmla="*/ 305007 w 599198"/>
                  <a:gd name="connsiteY41" fmla="*/ 2260229 h 2265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599198" h="2265193">
                    <a:moveTo>
                      <a:pt x="299599" y="2265193"/>
                    </a:moveTo>
                    <a:lnTo>
                      <a:pt x="294191" y="2260229"/>
                    </a:lnTo>
                    <a:cubicBezTo>
                      <a:pt x="276638" y="2246167"/>
                      <a:pt x="245500" y="2233534"/>
                      <a:pt x="220312" y="2231162"/>
                    </a:cubicBezTo>
                    <a:cubicBezTo>
                      <a:pt x="192585" y="2229381"/>
                      <a:pt x="165936" y="2234622"/>
                      <a:pt x="137130" y="2225817"/>
                    </a:cubicBezTo>
                    <a:cubicBezTo>
                      <a:pt x="104900" y="2210658"/>
                      <a:pt x="105025" y="2193743"/>
                      <a:pt x="88972" y="2177706"/>
                    </a:cubicBezTo>
                    <a:cubicBezTo>
                      <a:pt x="72190" y="2175924"/>
                      <a:pt x="54328" y="2179409"/>
                      <a:pt x="38625" y="2172360"/>
                    </a:cubicBezTo>
                    <a:cubicBezTo>
                      <a:pt x="24730" y="2166104"/>
                      <a:pt x="16901" y="2157873"/>
                      <a:pt x="8315" y="2149888"/>
                    </a:cubicBezTo>
                    <a:lnTo>
                      <a:pt x="0" y="2142736"/>
                    </a:lnTo>
                    <a:lnTo>
                      <a:pt x="0" y="2021790"/>
                    </a:lnTo>
                    <a:lnTo>
                      <a:pt x="0" y="2001272"/>
                    </a:lnTo>
                    <a:lnTo>
                      <a:pt x="0" y="1225868"/>
                    </a:lnTo>
                    <a:lnTo>
                      <a:pt x="0" y="1039325"/>
                    </a:lnTo>
                    <a:lnTo>
                      <a:pt x="0" y="243403"/>
                    </a:lnTo>
                    <a:lnTo>
                      <a:pt x="1" y="243403"/>
                    </a:lnTo>
                    <a:lnTo>
                      <a:pt x="1" y="122456"/>
                    </a:lnTo>
                    <a:lnTo>
                      <a:pt x="8316" y="115305"/>
                    </a:lnTo>
                    <a:cubicBezTo>
                      <a:pt x="16902" y="107320"/>
                      <a:pt x="24730" y="99089"/>
                      <a:pt x="38625" y="92833"/>
                    </a:cubicBezTo>
                    <a:cubicBezTo>
                      <a:pt x="54329" y="85783"/>
                      <a:pt x="72190" y="89269"/>
                      <a:pt x="88972" y="87487"/>
                    </a:cubicBezTo>
                    <a:cubicBezTo>
                      <a:pt x="105025" y="71450"/>
                      <a:pt x="104900" y="54535"/>
                      <a:pt x="137131" y="39376"/>
                    </a:cubicBezTo>
                    <a:cubicBezTo>
                      <a:pt x="165936" y="30571"/>
                      <a:pt x="192585" y="35812"/>
                      <a:pt x="220313" y="34030"/>
                    </a:cubicBezTo>
                    <a:cubicBezTo>
                      <a:pt x="245501" y="31659"/>
                      <a:pt x="276638" y="19026"/>
                      <a:pt x="294191" y="4963"/>
                    </a:cubicBezTo>
                    <a:lnTo>
                      <a:pt x="299599" y="0"/>
                    </a:lnTo>
                    <a:lnTo>
                      <a:pt x="305008" y="4963"/>
                    </a:lnTo>
                    <a:cubicBezTo>
                      <a:pt x="322561" y="19026"/>
                      <a:pt x="353698" y="31659"/>
                      <a:pt x="378886" y="34030"/>
                    </a:cubicBezTo>
                    <a:cubicBezTo>
                      <a:pt x="406613" y="35812"/>
                      <a:pt x="433262" y="30571"/>
                      <a:pt x="462068" y="39376"/>
                    </a:cubicBezTo>
                    <a:cubicBezTo>
                      <a:pt x="494298" y="54535"/>
                      <a:pt x="494174" y="71450"/>
                      <a:pt x="510226" y="87487"/>
                    </a:cubicBezTo>
                    <a:cubicBezTo>
                      <a:pt x="527008" y="89269"/>
                      <a:pt x="544870" y="85783"/>
                      <a:pt x="560573" y="92833"/>
                    </a:cubicBezTo>
                    <a:cubicBezTo>
                      <a:pt x="574468" y="99089"/>
                      <a:pt x="582297" y="107320"/>
                      <a:pt x="590883" y="115305"/>
                    </a:cubicBezTo>
                    <a:lnTo>
                      <a:pt x="599198" y="122456"/>
                    </a:lnTo>
                    <a:lnTo>
                      <a:pt x="599198" y="243403"/>
                    </a:lnTo>
                    <a:lnTo>
                      <a:pt x="599198" y="263921"/>
                    </a:lnTo>
                    <a:lnTo>
                      <a:pt x="599198" y="1039325"/>
                    </a:lnTo>
                    <a:lnTo>
                      <a:pt x="599198" y="1225868"/>
                    </a:lnTo>
                    <a:lnTo>
                      <a:pt x="599198" y="2021790"/>
                    </a:lnTo>
                    <a:lnTo>
                      <a:pt x="599197" y="2021790"/>
                    </a:lnTo>
                    <a:lnTo>
                      <a:pt x="599197" y="2142736"/>
                    </a:lnTo>
                    <a:lnTo>
                      <a:pt x="590883" y="2149888"/>
                    </a:lnTo>
                    <a:cubicBezTo>
                      <a:pt x="582296" y="2157873"/>
                      <a:pt x="574468" y="2166104"/>
                      <a:pt x="560573" y="2172360"/>
                    </a:cubicBezTo>
                    <a:cubicBezTo>
                      <a:pt x="544869" y="2179409"/>
                      <a:pt x="527008" y="2175924"/>
                      <a:pt x="510226" y="2177706"/>
                    </a:cubicBezTo>
                    <a:cubicBezTo>
                      <a:pt x="494173" y="2193743"/>
                      <a:pt x="494298" y="2210658"/>
                      <a:pt x="462067" y="2225817"/>
                    </a:cubicBezTo>
                    <a:cubicBezTo>
                      <a:pt x="433262" y="2234622"/>
                      <a:pt x="406613" y="2229381"/>
                      <a:pt x="378885" y="2231162"/>
                    </a:cubicBezTo>
                    <a:cubicBezTo>
                      <a:pt x="353697" y="2233534"/>
                      <a:pt x="322561" y="2246167"/>
                      <a:pt x="305007" y="2260229"/>
                    </a:cubicBezTo>
                    <a:close/>
                  </a:path>
                </a:pathLst>
              </a:custGeom>
              <a:solidFill>
                <a:srgbClr val="632523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465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sp>
          <p:nvSpPr>
            <p:cNvPr id="14" name="文本框 2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3659160" y="106400"/>
              <a:ext cx="1898706" cy="56110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4265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典型考题</a:t>
              </a:r>
              <a:endParaRPr lang="zh-CN" altLang="en-US" sz="4265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8" grpId="0"/>
      <p:bldP spid="9" grpId="0"/>
      <p:bldP spid="10" grpId="0"/>
      <p:bldP spid="1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88128" y="1570477"/>
            <a:ext cx="10815743" cy="4523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665" b="1">
                <a:latin typeface="楷体" panose="02010609060101010101" pitchFamily="49" charset="-122"/>
                <a:ea typeface="楷体" panose="02010609060101010101" pitchFamily="49" charset="-122"/>
              </a:rPr>
              <a:t>A.</a:t>
            </a:r>
            <a:r>
              <a:rPr lang="zh-CN" altLang="en-US" sz="2665" b="1">
                <a:latin typeface="楷体" panose="02010609060101010101" pitchFamily="49" charset="-122"/>
                <a:ea typeface="楷体" panose="02010609060101010101" pitchFamily="49" charset="-122"/>
              </a:rPr>
              <a:t>孟子散文善用排比和对偶。本文第二段大量使用了排比句和对偶句，</a:t>
            </a:r>
            <a:endParaRPr lang="en-US" altLang="zh-CN" sz="2665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665" b="1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665" b="1">
                <a:latin typeface="楷体" panose="02010609060101010101" pitchFamily="49" charset="-122"/>
                <a:ea typeface="楷体" panose="02010609060101010101" pitchFamily="49" charset="-122"/>
              </a:rPr>
              <a:t>使文章读起来节奏感强，且富有文采和气势。</a:t>
            </a:r>
            <a:endParaRPr lang="zh-CN" altLang="en-US" sz="2665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665" b="1">
                <a:latin typeface="楷体" panose="02010609060101010101" pitchFamily="49" charset="-122"/>
                <a:ea typeface="楷体" panose="02010609060101010101" pitchFamily="49" charset="-122"/>
              </a:rPr>
              <a:t>B.</a:t>
            </a:r>
            <a:r>
              <a:rPr lang="zh-CN" altLang="en-US" sz="2665" b="1">
                <a:latin typeface="楷体" panose="02010609060101010101" pitchFamily="49" charset="-122"/>
                <a:ea typeface="楷体" panose="02010609060101010101" pitchFamily="49" charset="-122"/>
              </a:rPr>
              <a:t>本文阐述了孟子的一个重要主张</a:t>
            </a:r>
            <a:r>
              <a:rPr lang="en-US" altLang="zh-CN" sz="2665" b="1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665" b="1">
                <a:latin typeface="楷体" panose="02010609060101010101" pitchFamily="49" charset="-122"/>
                <a:ea typeface="楷体" panose="02010609060101010101" pitchFamily="49" charset="-122"/>
              </a:rPr>
              <a:t>义重于生。孟子认为，当义和生</a:t>
            </a:r>
            <a:endParaRPr lang="en-US" altLang="zh-CN" sz="2665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665" b="1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665" b="1">
                <a:latin typeface="楷体" panose="02010609060101010101" pitchFamily="49" charset="-122"/>
                <a:ea typeface="楷体" panose="02010609060101010101" pitchFamily="49" charset="-122"/>
              </a:rPr>
              <a:t>不能两全时应“舍生取义”，这一思想对后世产生了极为深远的影响。</a:t>
            </a:r>
            <a:endParaRPr lang="zh-CN" altLang="en-US" sz="2665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665" b="1">
                <a:latin typeface="楷体" panose="02010609060101010101" pitchFamily="49" charset="-122"/>
                <a:ea typeface="楷体" panose="02010609060101010101" pitchFamily="49" charset="-122"/>
              </a:rPr>
              <a:t>C.</a:t>
            </a:r>
            <a:r>
              <a:rPr lang="zh-CN" altLang="en-US" sz="2665" b="1">
                <a:latin typeface="楷体" panose="02010609060101010101" pitchFamily="49" charset="-122"/>
                <a:ea typeface="楷体" panose="02010609060101010101" pitchFamily="49" charset="-122"/>
              </a:rPr>
              <a:t>本文第一段论证思路清晰。先提出“舍生取义”的观点，再从反面论</a:t>
            </a:r>
            <a:endParaRPr lang="en-US" altLang="zh-CN" sz="2665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665" b="1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665" b="1">
                <a:latin typeface="楷体" panose="02010609060101010101" pitchFamily="49" charset="-122"/>
                <a:ea typeface="楷体" panose="02010609060101010101" pitchFamily="49" charset="-122"/>
              </a:rPr>
              <a:t>述为了“义”可以舍生，接着再正面论述为了“生”可以不择手段。</a:t>
            </a:r>
            <a:endParaRPr lang="zh-CN" altLang="en-US" sz="2665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665" b="1">
                <a:latin typeface="楷体" panose="02010609060101010101" pitchFamily="49" charset="-122"/>
                <a:ea typeface="楷体" panose="02010609060101010101" pitchFamily="49" charset="-122"/>
              </a:rPr>
              <a:t>D.“</a:t>
            </a:r>
            <a:r>
              <a:rPr lang="zh-CN" altLang="en-US" sz="2665" b="1">
                <a:latin typeface="楷体" panose="02010609060101010101" pitchFamily="49" charset="-122"/>
                <a:ea typeface="楷体" panose="02010609060101010101" pitchFamily="49" charset="-122"/>
              </a:rPr>
              <a:t>本心”即天性、天良。作者用一般人和乞丐都不能接受“嗟来之食”</a:t>
            </a:r>
            <a:endParaRPr lang="en-US" altLang="zh-CN" sz="2665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665" b="1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665" b="1">
                <a:latin typeface="楷体" panose="02010609060101010101" pitchFamily="49" charset="-122"/>
                <a:ea typeface="楷体" panose="02010609060101010101" pitchFamily="49" charset="-122"/>
              </a:rPr>
              <a:t>的故事证明人人都有本心，并对失去本心接受“万钟”的行为进行了</a:t>
            </a:r>
            <a:endParaRPr lang="en-US" altLang="zh-CN" sz="2665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665" b="1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665" b="1">
                <a:latin typeface="楷体" panose="02010609060101010101" pitchFamily="49" charset="-122"/>
                <a:ea typeface="楷体" panose="02010609060101010101" pitchFamily="49" charset="-122"/>
              </a:rPr>
              <a:t>嘲讽和批评。</a:t>
            </a:r>
            <a:endParaRPr lang="zh-CN" altLang="en-US" sz="2665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74581" y="664211"/>
            <a:ext cx="11271251" cy="7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>
                <a:latin typeface="宋体" panose="02010600030101010101" pitchFamily="2" charset="-122"/>
              </a:rPr>
              <a:t>下面对文章内容的理解和分析，</a:t>
            </a:r>
            <a:r>
              <a:rPr lang="zh-CN" altLang="en-US" sz="3200" b="1">
                <a:solidFill>
                  <a:srgbClr val="0033CC"/>
                </a:solidFill>
                <a:latin typeface="宋体" panose="02010600030101010101" pitchFamily="2" charset="-122"/>
              </a:rPr>
              <a:t>不正确</a:t>
            </a:r>
            <a:r>
              <a:rPr lang="zh-CN" altLang="en-US" sz="3200" b="1">
                <a:latin typeface="宋体" panose="02010600030101010101" pitchFamily="2" charset="-122"/>
              </a:rPr>
              <a:t>的一项是（    ）</a:t>
            </a:r>
            <a:endParaRPr lang="zh-CN" altLang="en-US" sz="3200" b="1"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9976464" y="701632"/>
            <a:ext cx="38798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0033CC"/>
                </a:solidFill>
                <a:latin typeface="宋体" panose="02010600030101010101" pitchFamily="2" charset="-122"/>
              </a:rPr>
              <a:t>C</a:t>
            </a:r>
            <a:endParaRPr lang="zh-CN" altLang="en-US" sz="3200"/>
          </a:p>
        </p:txBody>
      </p:sp>
      <p:sp>
        <p:nvSpPr>
          <p:cNvPr id="5" name="文本框 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769781" y="5545259"/>
            <a:ext cx="7747636" cy="91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65" b="1">
                <a:solidFill>
                  <a:srgbClr val="FF0000"/>
                </a:solidFill>
                <a:latin typeface="宋体" panose="02010600030101010101" pitchFamily="2" charset="-122"/>
              </a:rPr>
              <a:t>先从正面论述为了“义”可以舍生，再从反面论述“义”比“生”更珍贵。</a:t>
            </a:r>
            <a:endParaRPr lang="zh-CN" altLang="en-US" sz="2665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cxnSp>
        <p:nvCxnSpPr>
          <p:cNvPr id="6" name="直接箭头连接符 5"/>
          <p:cNvCxnSpPr/>
          <p:nvPr>
            <p:custDataLst>
              <p:tags r:id="rId5"/>
            </p:custDataLst>
          </p:nvPr>
        </p:nvCxnSpPr>
        <p:spPr>
          <a:xfrm>
            <a:off x="4735831" y="4552951"/>
            <a:ext cx="463287" cy="102453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1047115" y="1170940"/>
            <a:ext cx="10003155" cy="3969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800" b="0" i="0">
                <a:solidFill>
                  <a:srgbClr val="000000"/>
                </a:solidFill>
                <a:latin typeface="Inter"/>
                <a:ea typeface="Inter"/>
              </a:rPr>
              <a:t>下列句子的句式与</a:t>
            </a:r>
            <a:r>
              <a:rPr lang="en-US" altLang="zh-CN" sz="2800" b="0" i="0">
                <a:solidFill>
                  <a:srgbClr val="000000"/>
                </a:solidFill>
                <a:latin typeface="Inter"/>
                <a:ea typeface="Inter"/>
              </a:rPr>
              <a:t> “</a:t>
            </a:r>
            <a:r>
              <a:rPr lang="zh-CN" altLang="en-US" sz="2800" b="0" i="0">
                <a:solidFill>
                  <a:srgbClr val="000000"/>
                </a:solidFill>
                <a:latin typeface="Inter"/>
                <a:ea typeface="Inter"/>
              </a:rPr>
              <a:t>鱼，我所欲也</a:t>
            </a:r>
            <a:r>
              <a:rPr lang="en-US" altLang="zh-CN" sz="2800" b="0" i="0">
                <a:solidFill>
                  <a:srgbClr val="000000"/>
                </a:solidFill>
                <a:latin typeface="Inter"/>
                <a:ea typeface="Inter"/>
              </a:rPr>
              <a:t>” </a:t>
            </a:r>
            <a:r>
              <a:rPr lang="zh-CN" altLang="en-US" sz="2800" b="0" i="0">
                <a:solidFill>
                  <a:srgbClr val="000000"/>
                </a:solidFill>
                <a:latin typeface="Inter"/>
                <a:ea typeface="Inter"/>
              </a:rPr>
              <a:t>相同的一项是（</a:t>
            </a:r>
            <a:r>
              <a:rPr lang="en-US" altLang="zh-CN" sz="2800" b="0" i="0">
                <a:solidFill>
                  <a:srgbClr val="000000"/>
                </a:solidFill>
                <a:latin typeface="Inter"/>
                <a:ea typeface="Inter"/>
              </a:rPr>
              <a:t>     </a:t>
            </a:r>
            <a:r>
              <a:rPr lang="zh-CN" altLang="en-US" sz="2800" b="0" i="0">
                <a:solidFill>
                  <a:srgbClr val="000000"/>
                </a:solidFill>
                <a:latin typeface="Inter"/>
                <a:ea typeface="Inter"/>
              </a:rPr>
              <a:t>）</a:t>
            </a:r>
            <a:endParaRPr lang="zh-CN" altLang="en-US" sz="2800" b="0" i="0">
              <a:solidFill>
                <a:srgbClr val="000000"/>
              </a:solidFill>
              <a:latin typeface="Inter"/>
              <a:ea typeface="Inter"/>
            </a:endParaRPr>
          </a:p>
          <a:p>
            <a:pPr indent="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2800" b="0" i="0">
              <a:solidFill>
                <a:srgbClr val="000000"/>
              </a:solidFill>
              <a:latin typeface="Inter"/>
              <a:ea typeface="Inter"/>
            </a:endParaRPr>
          </a:p>
          <a:p>
            <a:pPr indent="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800" b="0" i="0">
                <a:solidFill>
                  <a:srgbClr val="000000"/>
                </a:solidFill>
                <a:latin typeface="Inter"/>
                <a:ea typeface="Inter"/>
              </a:rPr>
              <a:t>A. </a:t>
            </a:r>
            <a:r>
              <a:rPr lang="zh-CN" altLang="en-US" sz="2800" b="0" i="0">
                <a:solidFill>
                  <a:srgbClr val="000000"/>
                </a:solidFill>
                <a:latin typeface="Inter"/>
                <a:ea typeface="Inter"/>
              </a:rPr>
              <a:t>乡为身死而不受</a:t>
            </a:r>
            <a:endParaRPr lang="zh-CN" altLang="en-US" sz="2800" b="0" i="0">
              <a:solidFill>
                <a:srgbClr val="000000"/>
              </a:solidFill>
              <a:latin typeface="Inter"/>
              <a:ea typeface="Inter"/>
            </a:endParaRPr>
          </a:p>
          <a:p>
            <a:pPr indent="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800" b="0" i="0">
                <a:solidFill>
                  <a:srgbClr val="000000"/>
                </a:solidFill>
                <a:latin typeface="Inter"/>
                <a:ea typeface="Inter"/>
              </a:rPr>
              <a:t>B. </a:t>
            </a:r>
            <a:r>
              <a:rPr lang="zh-CN" altLang="en-US" sz="2800" b="0" i="0">
                <a:solidFill>
                  <a:srgbClr val="000000"/>
                </a:solidFill>
                <a:latin typeface="Inter"/>
                <a:ea typeface="Inter"/>
              </a:rPr>
              <a:t>此之谓失其本心</a:t>
            </a:r>
            <a:endParaRPr lang="zh-CN" altLang="en-US" sz="2800" b="0" i="0">
              <a:solidFill>
                <a:srgbClr val="000000"/>
              </a:solidFill>
              <a:latin typeface="Inter"/>
              <a:ea typeface="Inter"/>
            </a:endParaRPr>
          </a:p>
          <a:p>
            <a:pPr indent="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800" b="0" i="0">
                <a:solidFill>
                  <a:srgbClr val="000000"/>
                </a:solidFill>
                <a:latin typeface="Inter"/>
                <a:ea typeface="Inter"/>
              </a:rPr>
              <a:t>C. </a:t>
            </a:r>
            <a:r>
              <a:rPr lang="zh-CN" altLang="en-US" sz="2800" b="0" i="0">
                <a:solidFill>
                  <a:srgbClr val="000000"/>
                </a:solidFill>
                <a:latin typeface="Inter"/>
                <a:ea typeface="Inter"/>
              </a:rPr>
              <a:t>万钟则不辩礼义而受之</a:t>
            </a:r>
            <a:endParaRPr lang="zh-CN" altLang="en-US" sz="2800" b="0" i="0">
              <a:solidFill>
                <a:srgbClr val="000000"/>
              </a:solidFill>
              <a:latin typeface="Inter"/>
              <a:ea typeface="Inter"/>
            </a:endParaRPr>
          </a:p>
          <a:p>
            <a:pPr indent="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800" b="0" i="0">
                <a:solidFill>
                  <a:srgbClr val="000000"/>
                </a:solidFill>
                <a:latin typeface="Inter"/>
                <a:ea typeface="Inter"/>
              </a:rPr>
              <a:t>D. </a:t>
            </a:r>
            <a:r>
              <a:rPr lang="zh-CN" altLang="en-US" sz="2800" b="0" i="0">
                <a:solidFill>
                  <a:srgbClr val="000000"/>
                </a:solidFill>
                <a:latin typeface="Inter"/>
                <a:ea typeface="Inter"/>
              </a:rPr>
              <a:t>故不为苟得也</a:t>
            </a:r>
            <a:endParaRPr lang="zh-CN" altLang="en-US" sz="2800" b="0" i="0">
              <a:solidFill>
                <a:srgbClr val="000000"/>
              </a:solidFill>
              <a:latin typeface="Inter"/>
              <a:ea typeface="Inter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9516745" y="1290955"/>
            <a:ext cx="7588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</a:rPr>
              <a:t>B</a:t>
            </a:r>
            <a:endParaRPr lang="en-US" altLang="zh-CN" sz="320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134225" y="2651125"/>
            <a:ext cx="3916045" cy="248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fontAlgn="auto">
              <a:lnSpc>
                <a:spcPct val="130000"/>
              </a:lnSpc>
            </a:pPr>
            <a:r>
              <a:rPr lang="zh-CN" altLang="en-US" sz="2400" b="0" i="0">
                <a:solidFill>
                  <a:srgbClr val="FF0000"/>
                </a:solidFill>
                <a:latin typeface="Inter"/>
                <a:ea typeface="Inter"/>
              </a:rPr>
              <a:t>解析：</a:t>
            </a:r>
            <a:r>
              <a:rPr lang="en-US" altLang="zh-CN" sz="2400" b="0" i="0">
                <a:solidFill>
                  <a:srgbClr val="FF0000"/>
                </a:solidFill>
                <a:latin typeface="Inter"/>
                <a:ea typeface="Inter"/>
              </a:rPr>
              <a:t>“</a:t>
            </a:r>
            <a:r>
              <a:rPr lang="zh-CN" altLang="en-US" sz="2400" b="0" i="0">
                <a:solidFill>
                  <a:srgbClr val="FF0000"/>
                </a:solidFill>
                <a:latin typeface="Inter"/>
                <a:ea typeface="Inter"/>
              </a:rPr>
              <a:t>鱼，我所欲也</a:t>
            </a:r>
            <a:r>
              <a:rPr lang="en-US" altLang="zh-CN" sz="2400" b="0" i="0">
                <a:solidFill>
                  <a:srgbClr val="FF0000"/>
                </a:solidFill>
                <a:latin typeface="Inter"/>
                <a:ea typeface="Inter"/>
              </a:rPr>
              <a:t>” </a:t>
            </a:r>
            <a:r>
              <a:rPr lang="zh-CN" altLang="en-US" sz="2400" b="0" i="0">
                <a:solidFill>
                  <a:srgbClr val="FF0000"/>
                </a:solidFill>
                <a:latin typeface="Inter"/>
                <a:ea typeface="Inter"/>
              </a:rPr>
              <a:t>是判断句，</a:t>
            </a:r>
            <a:r>
              <a:rPr lang="en-US" altLang="zh-CN" sz="2400" b="0" i="0">
                <a:solidFill>
                  <a:srgbClr val="FF0000"/>
                </a:solidFill>
                <a:latin typeface="Inter"/>
                <a:ea typeface="Inter"/>
              </a:rPr>
              <a:t>“…… </a:t>
            </a:r>
            <a:r>
              <a:rPr lang="zh-CN" altLang="en-US" sz="2400" b="0" i="0">
                <a:solidFill>
                  <a:srgbClr val="FF0000"/>
                </a:solidFill>
                <a:latin typeface="Inter"/>
                <a:ea typeface="Inter"/>
              </a:rPr>
              <a:t>也</a:t>
            </a:r>
            <a:r>
              <a:rPr lang="en-US" altLang="zh-CN" sz="2400" b="0" i="0">
                <a:solidFill>
                  <a:srgbClr val="FF0000"/>
                </a:solidFill>
                <a:latin typeface="Inter"/>
                <a:ea typeface="Inter"/>
              </a:rPr>
              <a:t>” </a:t>
            </a:r>
            <a:r>
              <a:rPr lang="zh-CN" altLang="en-US" sz="2400" b="0" i="0">
                <a:solidFill>
                  <a:srgbClr val="FF0000"/>
                </a:solidFill>
                <a:latin typeface="Inter"/>
                <a:ea typeface="Inter"/>
              </a:rPr>
              <a:t>表判断；</a:t>
            </a:r>
            <a:r>
              <a:rPr lang="en-US" altLang="zh-CN" sz="2400" b="0" i="0">
                <a:solidFill>
                  <a:srgbClr val="FF0000"/>
                </a:solidFill>
                <a:latin typeface="Inter"/>
                <a:ea typeface="Inter"/>
              </a:rPr>
              <a:t>B </a:t>
            </a:r>
            <a:r>
              <a:rPr lang="zh-CN" altLang="en-US" sz="2400" b="0" i="0">
                <a:solidFill>
                  <a:srgbClr val="FF0000"/>
                </a:solidFill>
                <a:latin typeface="Inter"/>
                <a:ea typeface="Inter"/>
              </a:rPr>
              <a:t>项</a:t>
            </a:r>
            <a:r>
              <a:rPr lang="en-US" altLang="zh-CN" sz="2400" b="0" i="0">
                <a:solidFill>
                  <a:srgbClr val="FF0000"/>
                </a:solidFill>
                <a:latin typeface="Inter"/>
                <a:ea typeface="Inter"/>
              </a:rPr>
              <a:t> “</a:t>
            </a:r>
            <a:r>
              <a:rPr lang="zh-CN" altLang="en-US" sz="2400" b="0" i="0">
                <a:solidFill>
                  <a:srgbClr val="FF0000"/>
                </a:solidFill>
                <a:latin typeface="Inter"/>
                <a:ea typeface="Inter"/>
              </a:rPr>
              <a:t>此之谓失其本心</a:t>
            </a:r>
            <a:r>
              <a:rPr lang="en-US" altLang="zh-CN" sz="2400" b="0" i="0">
                <a:solidFill>
                  <a:srgbClr val="FF0000"/>
                </a:solidFill>
                <a:latin typeface="Inter"/>
                <a:ea typeface="Inter"/>
              </a:rPr>
              <a:t>” </a:t>
            </a:r>
            <a:r>
              <a:rPr lang="zh-CN" altLang="en-US" sz="2400" b="0" i="0">
                <a:solidFill>
                  <a:srgbClr val="FF0000"/>
                </a:solidFill>
                <a:latin typeface="Inter"/>
                <a:ea typeface="Inter"/>
              </a:rPr>
              <a:t>也是判断句，</a:t>
            </a:r>
            <a:r>
              <a:rPr lang="en-US" altLang="zh-CN" sz="2400" b="0" i="0">
                <a:solidFill>
                  <a:srgbClr val="FF0000"/>
                </a:solidFill>
                <a:latin typeface="Inter"/>
                <a:ea typeface="Inter"/>
              </a:rPr>
              <a:t>“…… </a:t>
            </a:r>
            <a:r>
              <a:rPr lang="zh-CN" altLang="en-US" sz="2400" b="0" i="0">
                <a:solidFill>
                  <a:srgbClr val="FF0000"/>
                </a:solidFill>
                <a:latin typeface="Inter"/>
                <a:ea typeface="Inter"/>
              </a:rPr>
              <a:t>也</a:t>
            </a:r>
            <a:r>
              <a:rPr lang="en-US" altLang="zh-CN" sz="2400" b="0" i="0">
                <a:solidFill>
                  <a:srgbClr val="FF0000"/>
                </a:solidFill>
                <a:latin typeface="Inter"/>
                <a:ea typeface="Inter"/>
              </a:rPr>
              <a:t>” </a:t>
            </a:r>
            <a:r>
              <a:rPr lang="zh-CN" altLang="en-US" sz="2400" b="0" i="0">
                <a:solidFill>
                  <a:srgbClr val="FF0000"/>
                </a:solidFill>
                <a:latin typeface="Inter"/>
                <a:ea typeface="Inter"/>
              </a:rPr>
              <a:t>表判断。</a:t>
            </a:r>
            <a:endParaRPr lang="zh-CN" altLang="en-US" sz="2400" b="0" i="0">
              <a:solidFill>
                <a:srgbClr val="FF0000"/>
              </a:solidFill>
              <a:latin typeface="Inter"/>
              <a:ea typeface="Inter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630555" y="1170940"/>
            <a:ext cx="11226165" cy="3415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  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下列对课文内容理解有误的一项是（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         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）</a:t>
            </a:r>
            <a:endParaRPr lang="zh-CN" altLang="en-US" sz="2400" b="0" i="0">
              <a:solidFill>
                <a:srgbClr val="000000"/>
              </a:solidFill>
              <a:latin typeface="Inter"/>
              <a:ea typeface="Inter"/>
            </a:endParaRPr>
          </a:p>
          <a:p>
            <a:pPr indent="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A. 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文章开头用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 “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鱼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” 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和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 “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熊掌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” 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设喻，引出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 “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舍生取义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” 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的中心论点。</a:t>
            </a:r>
            <a:endParaRPr lang="zh-CN" altLang="en-US" sz="2400" b="0" i="0">
              <a:solidFill>
                <a:srgbClr val="000000"/>
              </a:solidFill>
              <a:latin typeface="Inter"/>
              <a:ea typeface="Inter"/>
            </a:endParaRPr>
          </a:p>
          <a:p>
            <a:pPr indent="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B. 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作者认为，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“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所欲有甚于生者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” 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指的是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 “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义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”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，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“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所恶有甚于死者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” 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指的是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 “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不义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”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。</a:t>
            </a:r>
            <a:endParaRPr lang="zh-CN" altLang="en-US" sz="2400" b="0" i="0">
              <a:solidFill>
                <a:srgbClr val="000000"/>
              </a:solidFill>
              <a:latin typeface="Inter"/>
              <a:ea typeface="Inter"/>
            </a:endParaRPr>
          </a:p>
          <a:p>
            <a:pPr indent="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C. 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文中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 “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万钟则不辩礼义而受之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” 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的行为，是作者所推崇的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 “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舍生取义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” 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的表现。</a:t>
            </a:r>
            <a:endParaRPr lang="zh-CN" altLang="en-US" sz="2400" b="0" i="0">
              <a:solidFill>
                <a:srgbClr val="000000"/>
              </a:solidFill>
              <a:latin typeface="Inter"/>
              <a:ea typeface="Inter"/>
            </a:endParaRPr>
          </a:p>
          <a:p>
            <a:pPr indent="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D. 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文章结尾用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 “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是亦不可以已乎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” 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的反问，强调了保持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 “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本心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” 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的重要性。</a:t>
            </a:r>
            <a:endParaRPr lang="zh-CN" altLang="en-US" sz="2400" b="0" i="0">
              <a:solidFill>
                <a:srgbClr val="000000"/>
              </a:solidFill>
              <a:latin typeface="Inter"/>
              <a:ea typeface="Inter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6193790" y="1249680"/>
            <a:ext cx="7588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</a:rPr>
              <a:t>C</a:t>
            </a:r>
            <a:endParaRPr lang="en-US" altLang="zh-CN" sz="320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41045" y="4773930"/>
            <a:ext cx="9504045" cy="1050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fontAlgn="auto">
              <a:lnSpc>
                <a:spcPct val="130000"/>
              </a:lnSpc>
            </a:pPr>
            <a:r>
              <a:rPr lang="zh-CN" altLang="en-US" sz="2400" b="0" i="0">
                <a:solidFill>
                  <a:srgbClr val="FF0000"/>
                </a:solidFill>
                <a:latin typeface="Inter"/>
                <a:ea typeface="Inter"/>
              </a:rPr>
              <a:t>解析：</a:t>
            </a:r>
            <a:r>
              <a:rPr lang="en-US" altLang="zh-CN" sz="2400" b="0" i="0">
                <a:solidFill>
                  <a:srgbClr val="FF0000"/>
                </a:solidFill>
                <a:latin typeface="Inter"/>
                <a:ea typeface="Inter"/>
              </a:rPr>
              <a:t>“</a:t>
            </a:r>
            <a:r>
              <a:rPr lang="zh-CN" altLang="en-US" sz="2400" b="0" i="0">
                <a:solidFill>
                  <a:srgbClr val="FF0000"/>
                </a:solidFill>
                <a:latin typeface="Inter"/>
                <a:ea typeface="Inter"/>
              </a:rPr>
              <a:t>万钟则不辩礼义而受之</a:t>
            </a:r>
            <a:r>
              <a:rPr lang="en-US" altLang="zh-CN" sz="2400" b="0" i="0">
                <a:solidFill>
                  <a:srgbClr val="FF0000"/>
                </a:solidFill>
                <a:latin typeface="Inter"/>
                <a:ea typeface="Inter"/>
              </a:rPr>
              <a:t>” </a:t>
            </a:r>
            <a:r>
              <a:rPr lang="zh-CN" altLang="en-US" sz="2400" b="0" i="0">
                <a:solidFill>
                  <a:srgbClr val="FF0000"/>
                </a:solidFill>
                <a:latin typeface="Inter"/>
                <a:ea typeface="Inter"/>
              </a:rPr>
              <a:t>的行为是作者批判的，因为这种行为违背了</a:t>
            </a:r>
            <a:r>
              <a:rPr lang="en-US" altLang="zh-CN" sz="2400" b="0" i="0">
                <a:solidFill>
                  <a:srgbClr val="FF0000"/>
                </a:solidFill>
                <a:latin typeface="Inter"/>
                <a:ea typeface="Inter"/>
              </a:rPr>
              <a:t> “</a:t>
            </a:r>
            <a:r>
              <a:rPr lang="zh-CN" altLang="en-US" sz="2400" b="0" i="0">
                <a:solidFill>
                  <a:srgbClr val="FF0000"/>
                </a:solidFill>
                <a:latin typeface="Inter"/>
                <a:ea typeface="Inter"/>
              </a:rPr>
              <a:t>义</a:t>
            </a:r>
            <a:r>
              <a:rPr lang="en-US" altLang="zh-CN" sz="2400" b="0" i="0">
                <a:solidFill>
                  <a:srgbClr val="FF0000"/>
                </a:solidFill>
                <a:latin typeface="Inter"/>
                <a:ea typeface="Inter"/>
              </a:rPr>
              <a:t>”</a:t>
            </a:r>
            <a:r>
              <a:rPr lang="zh-CN" altLang="en-US" sz="2400" b="0" i="0">
                <a:solidFill>
                  <a:srgbClr val="FF0000"/>
                </a:solidFill>
                <a:latin typeface="Inter"/>
                <a:ea typeface="Inter"/>
              </a:rPr>
              <a:t>，是</a:t>
            </a:r>
            <a:r>
              <a:rPr lang="en-US" altLang="zh-CN" sz="2400" b="0" i="0">
                <a:solidFill>
                  <a:srgbClr val="FF0000"/>
                </a:solidFill>
                <a:latin typeface="Inter"/>
                <a:ea typeface="Inter"/>
              </a:rPr>
              <a:t> “</a:t>
            </a:r>
            <a:r>
              <a:rPr lang="zh-CN" altLang="en-US" sz="2400" b="0" i="0">
                <a:solidFill>
                  <a:srgbClr val="FF0000"/>
                </a:solidFill>
                <a:latin typeface="Inter"/>
                <a:ea typeface="Inter"/>
              </a:rPr>
              <a:t>失其本心</a:t>
            </a:r>
            <a:r>
              <a:rPr lang="en-US" altLang="zh-CN" sz="2400" b="0" i="0">
                <a:solidFill>
                  <a:srgbClr val="FF0000"/>
                </a:solidFill>
                <a:latin typeface="Inter"/>
                <a:ea typeface="Inter"/>
              </a:rPr>
              <a:t>” </a:t>
            </a:r>
            <a:r>
              <a:rPr lang="zh-CN" altLang="en-US" sz="2400" b="0" i="0">
                <a:solidFill>
                  <a:srgbClr val="FF0000"/>
                </a:solidFill>
                <a:latin typeface="Inter"/>
                <a:ea typeface="Inter"/>
              </a:rPr>
              <a:t>的表现，并非推崇的</a:t>
            </a:r>
            <a:r>
              <a:rPr lang="en-US" altLang="zh-CN" sz="2400" b="0" i="0">
                <a:solidFill>
                  <a:srgbClr val="FF0000"/>
                </a:solidFill>
                <a:latin typeface="Inter"/>
                <a:ea typeface="Inter"/>
              </a:rPr>
              <a:t> “</a:t>
            </a:r>
            <a:r>
              <a:rPr lang="zh-CN" altLang="en-US" sz="2400" b="0" i="0">
                <a:solidFill>
                  <a:srgbClr val="FF0000"/>
                </a:solidFill>
                <a:latin typeface="Inter"/>
                <a:ea typeface="Inter"/>
              </a:rPr>
              <a:t>舍生取义</a:t>
            </a:r>
            <a:r>
              <a:rPr lang="en-US" altLang="zh-CN" sz="2400" b="0" i="0">
                <a:solidFill>
                  <a:srgbClr val="FF0000"/>
                </a:solidFill>
                <a:latin typeface="Inter"/>
                <a:ea typeface="Inter"/>
              </a:rPr>
              <a:t>”</a:t>
            </a:r>
            <a:r>
              <a:rPr lang="zh-CN" altLang="en-US" sz="2400" b="0" i="0">
                <a:solidFill>
                  <a:srgbClr val="FF0000"/>
                </a:solidFill>
                <a:latin typeface="Inter"/>
                <a:ea typeface="Inter"/>
              </a:rPr>
              <a:t>。</a:t>
            </a:r>
            <a:endParaRPr lang="zh-CN" altLang="en-US" sz="2400" b="0" i="0">
              <a:solidFill>
                <a:srgbClr val="FF0000"/>
              </a:solidFill>
              <a:latin typeface="Inter"/>
              <a:ea typeface="Inter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630555" y="1170940"/>
            <a:ext cx="11226165" cy="286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  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下列对文章主旨理解最准确的一项是（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     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）</a:t>
            </a:r>
            <a:endParaRPr lang="zh-CN" altLang="en-US" sz="2400" b="0" i="0">
              <a:solidFill>
                <a:srgbClr val="000000"/>
              </a:solidFill>
              <a:latin typeface="Inter"/>
              <a:ea typeface="Inter"/>
            </a:endParaRPr>
          </a:p>
          <a:p>
            <a:pPr indent="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A. 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强调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 “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生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” 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的重要性，主张为了生存可以放弃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 “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义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”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。</a:t>
            </a:r>
            <a:endParaRPr lang="zh-CN" altLang="en-US" sz="2400" b="0" i="0">
              <a:solidFill>
                <a:srgbClr val="000000"/>
              </a:solidFill>
              <a:latin typeface="Inter"/>
              <a:ea typeface="Inter"/>
            </a:endParaRPr>
          </a:p>
          <a:p>
            <a:pPr indent="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B. 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论述了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 “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舍生取义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” 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的观点，呼吁人们保持善良的本性。</a:t>
            </a:r>
            <a:endParaRPr lang="zh-CN" altLang="en-US" sz="2400" b="0" i="0">
              <a:solidFill>
                <a:srgbClr val="000000"/>
              </a:solidFill>
              <a:latin typeface="Inter"/>
              <a:ea typeface="Inter"/>
            </a:endParaRPr>
          </a:p>
          <a:p>
            <a:pPr indent="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C. 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批判了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 “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万钟则不辩礼义而受之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” 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的行为，提倡安贫乐道。</a:t>
            </a:r>
            <a:endParaRPr lang="zh-CN" altLang="en-US" sz="2400" b="0" i="0">
              <a:solidFill>
                <a:srgbClr val="000000"/>
              </a:solidFill>
              <a:latin typeface="Inter"/>
              <a:ea typeface="Inter"/>
            </a:endParaRPr>
          </a:p>
          <a:p>
            <a:pPr indent="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D. 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说明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 “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义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” 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和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 “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生</a:t>
            </a:r>
            <a:r>
              <a:rPr lang="en-US" altLang="zh-CN" sz="2400" b="0" i="0">
                <a:solidFill>
                  <a:srgbClr val="000000"/>
                </a:solidFill>
                <a:latin typeface="Inter"/>
                <a:ea typeface="Inter"/>
              </a:rPr>
              <a:t>” </a:t>
            </a:r>
            <a:r>
              <a:rPr lang="zh-CN" altLang="en-US" sz="2400" b="0" i="0">
                <a:solidFill>
                  <a:srgbClr val="000000"/>
                </a:solidFill>
                <a:latin typeface="Inter"/>
                <a:ea typeface="Inter"/>
              </a:rPr>
              <a:t>同等重要，二者可以兼顾。</a:t>
            </a:r>
            <a:endParaRPr lang="zh-CN" altLang="en-US" sz="2400" b="0" i="0">
              <a:solidFill>
                <a:srgbClr val="000000"/>
              </a:solidFill>
              <a:latin typeface="Inter"/>
              <a:ea typeface="Inter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6252845" y="1249680"/>
            <a:ext cx="7588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</a:rPr>
              <a:t>B</a:t>
            </a:r>
            <a:endParaRPr lang="en-US" altLang="zh-CN" sz="320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631190" y="4312920"/>
            <a:ext cx="9899650" cy="152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fontAlgn="auto">
              <a:lnSpc>
                <a:spcPct val="130000"/>
              </a:lnSpc>
            </a:pPr>
            <a:r>
              <a:rPr lang="zh-CN" altLang="en-US" sz="2400" b="0" i="0">
                <a:solidFill>
                  <a:srgbClr val="FF0000"/>
                </a:solidFill>
                <a:latin typeface="Inter"/>
                <a:ea typeface="Inter"/>
              </a:rPr>
              <a:t>解析：文章核心是论证</a:t>
            </a:r>
            <a:r>
              <a:rPr lang="en-US" altLang="zh-CN" sz="2400" b="0" i="0">
                <a:solidFill>
                  <a:srgbClr val="FF0000"/>
                </a:solidFill>
                <a:latin typeface="Inter"/>
                <a:ea typeface="Inter"/>
              </a:rPr>
              <a:t> “</a:t>
            </a:r>
            <a:r>
              <a:rPr lang="zh-CN" altLang="en-US" sz="2400" b="0" i="0">
                <a:solidFill>
                  <a:srgbClr val="FF0000"/>
                </a:solidFill>
                <a:latin typeface="Inter"/>
                <a:ea typeface="Inter"/>
              </a:rPr>
              <a:t>舍生取义</a:t>
            </a:r>
            <a:r>
              <a:rPr lang="en-US" altLang="zh-CN" sz="2400" b="0" i="0">
                <a:solidFill>
                  <a:srgbClr val="FF0000"/>
                </a:solidFill>
                <a:latin typeface="Inter"/>
                <a:ea typeface="Inter"/>
              </a:rPr>
              <a:t>” </a:t>
            </a:r>
            <a:r>
              <a:rPr lang="zh-CN" altLang="en-US" sz="2400" b="0" i="0">
                <a:solidFill>
                  <a:srgbClr val="FF0000"/>
                </a:solidFill>
                <a:latin typeface="Inter"/>
                <a:ea typeface="Inter"/>
              </a:rPr>
              <a:t>的观点，通过对比和举例，强调人应坚守</a:t>
            </a:r>
            <a:r>
              <a:rPr lang="en-US" altLang="zh-CN" sz="2400" b="0" i="0">
                <a:solidFill>
                  <a:srgbClr val="FF0000"/>
                </a:solidFill>
                <a:latin typeface="Inter"/>
                <a:ea typeface="Inter"/>
              </a:rPr>
              <a:t> “</a:t>
            </a:r>
            <a:r>
              <a:rPr lang="zh-CN" altLang="en-US" sz="2400" b="0" i="0">
                <a:solidFill>
                  <a:srgbClr val="FF0000"/>
                </a:solidFill>
                <a:latin typeface="Inter"/>
                <a:ea typeface="Inter"/>
              </a:rPr>
              <a:t>义</a:t>
            </a:r>
            <a:r>
              <a:rPr lang="en-US" altLang="zh-CN" sz="2400" b="0" i="0">
                <a:solidFill>
                  <a:srgbClr val="FF0000"/>
                </a:solidFill>
                <a:latin typeface="Inter"/>
                <a:ea typeface="Inter"/>
              </a:rPr>
              <a:t>”</a:t>
            </a:r>
            <a:r>
              <a:rPr lang="zh-CN" altLang="en-US" sz="2400" b="0" i="0">
                <a:solidFill>
                  <a:srgbClr val="FF0000"/>
                </a:solidFill>
                <a:latin typeface="Inter"/>
                <a:ea typeface="Inter"/>
              </a:rPr>
              <a:t>，不丢失</a:t>
            </a:r>
            <a:r>
              <a:rPr lang="en-US" altLang="zh-CN" sz="2400" b="0" i="0">
                <a:solidFill>
                  <a:srgbClr val="FF0000"/>
                </a:solidFill>
                <a:latin typeface="Inter"/>
                <a:ea typeface="Inter"/>
              </a:rPr>
              <a:t> “</a:t>
            </a:r>
            <a:r>
              <a:rPr lang="zh-CN" altLang="en-US" sz="2400" b="0" i="0">
                <a:solidFill>
                  <a:srgbClr val="FF0000"/>
                </a:solidFill>
                <a:latin typeface="Inter"/>
                <a:ea typeface="Inter"/>
              </a:rPr>
              <a:t>本心</a:t>
            </a:r>
            <a:r>
              <a:rPr lang="en-US" altLang="zh-CN" sz="2400" b="0" i="0">
                <a:solidFill>
                  <a:srgbClr val="FF0000"/>
                </a:solidFill>
                <a:latin typeface="Inter"/>
                <a:ea typeface="Inter"/>
              </a:rPr>
              <a:t>”</a:t>
            </a:r>
            <a:r>
              <a:rPr lang="zh-CN" altLang="en-US" sz="2400" b="0" i="0">
                <a:solidFill>
                  <a:srgbClr val="FF0000"/>
                </a:solidFill>
                <a:latin typeface="Inter"/>
                <a:ea typeface="Inter"/>
              </a:rPr>
              <a:t>；</a:t>
            </a:r>
            <a:r>
              <a:rPr lang="en-US" altLang="zh-CN" sz="2400" b="0" i="0">
                <a:solidFill>
                  <a:srgbClr val="FF0000"/>
                </a:solidFill>
                <a:latin typeface="Inter"/>
                <a:ea typeface="Inter"/>
              </a:rPr>
              <a:t>A</a:t>
            </a:r>
            <a:r>
              <a:rPr lang="zh-CN" altLang="en-US" sz="2400" b="0" i="0">
                <a:solidFill>
                  <a:srgbClr val="FF0000"/>
                </a:solidFill>
                <a:latin typeface="Inter"/>
                <a:ea typeface="Inter"/>
              </a:rPr>
              <a:t>、</a:t>
            </a:r>
            <a:r>
              <a:rPr lang="en-US" altLang="zh-CN" sz="2400" b="0" i="0">
                <a:solidFill>
                  <a:srgbClr val="FF0000"/>
                </a:solidFill>
                <a:latin typeface="Inter"/>
                <a:ea typeface="Inter"/>
              </a:rPr>
              <a:t>D </a:t>
            </a:r>
            <a:r>
              <a:rPr lang="zh-CN" altLang="en-US" sz="2400" b="0" i="0">
                <a:solidFill>
                  <a:srgbClr val="FF0000"/>
                </a:solidFill>
                <a:latin typeface="Inter"/>
                <a:ea typeface="Inter"/>
              </a:rPr>
              <a:t>项与主旨相悖，</a:t>
            </a:r>
            <a:r>
              <a:rPr lang="en-US" altLang="zh-CN" sz="2400" b="0" i="0">
                <a:solidFill>
                  <a:srgbClr val="FF0000"/>
                </a:solidFill>
                <a:latin typeface="Inter"/>
                <a:ea typeface="Inter"/>
              </a:rPr>
              <a:t>C </a:t>
            </a:r>
            <a:r>
              <a:rPr lang="zh-CN" altLang="en-US" sz="2400" b="0" i="0">
                <a:solidFill>
                  <a:srgbClr val="FF0000"/>
                </a:solidFill>
                <a:latin typeface="Inter"/>
                <a:ea typeface="Inter"/>
              </a:rPr>
              <a:t>项</a:t>
            </a:r>
            <a:r>
              <a:rPr lang="en-US" altLang="zh-CN" sz="2400" b="0" i="0">
                <a:solidFill>
                  <a:srgbClr val="FF0000"/>
                </a:solidFill>
                <a:latin typeface="Inter"/>
                <a:ea typeface="Inter"/>
              </a:rPr>
              <a:t> “</a:t>
            </a:r>
            <a:r>
              <a:rPr lang="zh-CN" altLang="en-US" sz="2400" b="0" i="0">
                <a:solidFill>
                  <a:srgbClr val="FF0000"/>
                </a:solidFill>
                <a:latin typeface="Inter"/>
                <a:ea typeface="Inter"/>
              </a:rPr>
              <a:t>安贫乐道</a:t>
            </a:r>
            <a:r>
              <a:rPr lang="en-US" altLang="zh-CN" sz="2400" b="0" i="0">
                <a:solidFill>
                  <a:srgbClr val="FF0000"/>
                </a:solidFill>
                <a:latin typeface="Inter"/>
                <a:ea typeface="Inter"/>
              </a:rPr>
              <a:t>” </a:t>
            </a:r>
            <a:r>
              <a:rPr lang="zh-CN" altLang="en-US" sz="2400" b="0" i="0">
                <a:solidFill>
                  <a:srgbClr val="FF0000"/>
                </a:solidFill>
                <a:latin typeface="Inter"/>
                <a:ea typeface="Inter"/>
              </a:rPr>
              <a:t>并非文章核心主旨。</a:t>
            </a:r>
            <a:endParaRPr lang="zh-CN" altLang="en-US" sz="2400" b="0" i="0">
              <a:solidFill>
                <a:srgbClr val="FF0000"/>
              </a:solidFill>
              <a:latin typeface="Inter"/>
              <a:ea typeface="Inter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对角圆角 2"/>
          <p:cNvSpPr/>
          <p:nvPr>
            <p:custDataLst>
              <p:tags r:id="rId1"/>
            </p:custDataLst>
          </p:nvPr>
        </p:nvSpPr>
        <p:spPr>
          <a:xfrm>
            <a:off x="372413" y="944568"/>
            <a:ext cx="11447173" cy="1076281"/>
          </a:xfrm>
          <a:prstGeom prst="round2DiagRect">
            <a:avLst/>
          </a:prstGeom>
          <a:noFill/>
          <a:ln w="63500" cap="rnd" cmpd="thickThin">
            <a:solidFill>
              <a:schemeClr val="accent4">
                <a:lumMod val="75000"/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Font typeface="Wingdings" panose="05000000000000000000" charset="0"/>
              <a:buChar char="Ø"/>
              <a:defRPr/>
            </a:pP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在中华民族历史上，无数仁人志士都把“舍生取义”奉为人生准则。你能举出几个事例吗？</a:t>
            </a:r>
            <a:endParaRPr lang="zh-CN" altLang="en-US" sz="32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2"/>
            </p:custDataLst>
          </p:nvPr>
        </p:nvSpPr>
        <p:spPr>
          <a:xfrm>
            <a:off x="372413" y="2199462"/>
            <a:ext cx="112997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 fontAlgn="auto">
              <a:buFont typeface="Arial" panose="020B0604020202020204" pitchFamily="34" charset="0"/>
              <a:buChar char="•"/>
            </a:pPr>
            <a:r>
              <a:rPr lang="zh-CN" altLang="en-US" sz="2400" b="1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文天祥</a:t>
            </a:r>
            <a:r>
              <a:rPr lang="zh-CN" altLang="en-US" sz="2400" b="1">
                <a:latin typeface="等线" panose="02010600030101010101" pitchFamily="2" charset="-122"/>
                <a:ea typeface="等线" panose="02010600030101010101" pitchFamily="2" charset="-122"/>
              </a:rPr>
              <a:t>被俘虏之后绝不投降，面对元军让他招降同伴张世杰的要求，也绝不屈服，写下“人生自古谁无死？留取丹心照汗青”的千古绝唱，最后慷慨就义。</a:t>
            </a:r>
            <a:endParaRPr lang="zh-CN" altLang="en-US" sz="2400" b="1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457200" indent="-457200" algn="just" fontAlgn="auto">
              <a:buFont typeface="Arial" panose="020B0604020202020204" pitchFamily="34" charset="0"/>
              <a:buChar char="•"/>
            </a:pPr>
            <a:r>
              <a:rPr lang="zh-CN" altLang="en-US" sz="2400" b="1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谭嗣同</a:t>
            </a:r>
            <a:r>
              <a:rPr lang="zh-CN" altLang="en-US" sz="2400" b="1">
                <a:latin typeface="等线" panose="02010600030101010101" pitchFamily="2" charset="-122"/>
                <a:ea typeface="等线" panose="02010600030101010101" pitchFamily="2" charset="-122"/>
              </a:rPr>
              <a:t>在戊戌变法失败后，有人劝他东渡日本避难，他拒绝了，为了唤醒民众支持变法维新，他泰然赴死，留下了“我自横刀向天笑，去留肝胆两昆仑”的名句。</a:t>
            </a:r>
            <a:endParaRPr lang="zh-CN" altLang="en-US" sz="2400" b="1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457200" indent="-457200" algn="just" fontAlgn="auto">
              <a:buFont typeface="Arial" panose="020B0604020202020204" pitchFamily="34" charset="0"/>
              <a:buChar char="•"/>
            </a:pPr>
            <a:r>
              <a:rPr lang="zh-CN" altLang="en-US" sz="2400" b="1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朱自清</a:t>
            </a:r>
            <a:r>
              <a:rPr lang="zh-CN" altLang="en-US" sz="2400" b="1">
                <a:latin typeface="等线" panose="02010600030101010101" pitchFamily="2" charset="-122"/>
                <a:ea typeface="等线" panose="02010600030101010101" pitchFamily="2" charset="-122"/>
              </a:rPr>
              <a:t>宁可饿死也不吃美国的救济粮，最后换上严重胃病。</a:t>
            </a:r>
            <a:endParaRPr lang="en-US" altLang="zh-CN" sz="2400" b="1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457200" indent="-457200" algn="just" fontAlgn="auto">
              <a:buFont typeface="Arial" panose="020B0604020202020204" pitchFamily="34" charset="0"/>
              <a:buChar char="•"/>
            </a:pPr>
            <a:r>
              <a:rPr lang="zh-CN" altLang="en-US" sz="2400" b="1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闻一多</a:t>
            </a:r>
            <a:r>
              <a:rPr lang="zh-CN" altLang="en-US" sz="2400" b="1">
                <a:latin typeface="等线" panose="02010600030101010101" pitchFamily="2" charset="-122"/>
                <a:ea typeface="等线" panose="02010600030101010101" pitchFamily="2" charset="-122"/>
              </a:rPr>
              <a:t>面对特务的暗杀威胁，依旧在李公仆的追悼会上拍案而起，发表慷慨激昂的演讲，痛骂国民党反动派，事后还走在游行队伍的最前面，最后遭到特务的暗杀。</a:t>
            </a:r>
            <a:endParaRPr lang="en-US" altLang="zh-CN" sz="2400" b="1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457200" indent="-457200" algn="just" fontAlgn="auto">
              <a:buFont typeface="Arial" panose="020B0604020202020204" pitchFamily="34" charset="0"/>
              <a:buChar char="•"/>
            </a:pPr>
            <a:r>
              <a:rPr lang="zh-CN" altLang="en-US" sz="2400" b="1">
                <a:solidFill>
                  <a:srgbClr val="0000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司马迁</a:t>
            </a:r>
            <a:r>
              <a:rPr lang="zh-CN" altLang="en-US" sz="2400" b="1">
                <a:latin typeface="等线" panose="02010600030101010101" pitchFamily="2" charset="-122"/>
                <a:ea typeface="等线" panose="02010600030101010101" pitchFamily="2" charset="-122"/>
              </a:rPr>
              <a:t>遭受宫刑，但为了创作</a:t>
            </a:r>
            <a:r>
              <a:rPr lang="en-US" altLang="zh-CN" sz="2400" b="1">
                <a:latin typeface="等线" panose="02010600030101010101" pitchFamily="2" charset="-122"/>
                <a:ea typeface="等线" panose="02010600030101010101" pitchFamily="2" charset="-122"/>
              </a:rPr>
              <a:t>《</a:t>
            </a:r>
            <a:r>
              <a:rPr lang="zh-CN" altLang="en-US" sz="2400" b="1">
                <a:latin typeface="等线" panose="02010600030101010101" pitchFamily="2" charset="-122"/>
                <a:ea typeface="等线" panose="02010600030101010101" pitchFamily="2" charset="-122"/>
              </a:rPr>
              <a:t>史记</a:t>
            </a:r>
            <a:r>
              <a:rPr lang="en-US" altLang="zh-CN" sz="2400" b="1">
                <a:latin typeface="等线" panose="02010600030101010101" pitchFamily="2" charset="-122"/>
                <a:ea typeface="等线" panose="02010600030101010101" pitchFamily="2" charset="-122"/>
              </a:rPr>
              <a:t>》</a:t>
            </a:r>
            <a:r>
              <a:rPr lang="zh-CN" altLang="en-US" sz="2400" b="1">
                <a:latin typeface="等线" panose="02010600030101010101" pitchFamily="2" charset="-122"/>
                <a:ea typeface="等线" panose="02010600030101010101" pitchFamily="2" charset="-122"/>
              </a:rPr>
              <a:t>选择不顾个人得失，忍辱负重。</a:t>
            </a:r>
            <a:endParaRPr lang="en-US" altLang="zh-CN" sz="2400" b="1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457200" indent="-457200" algn="just" fontAlgn="auto">
              <a:buFont typeface="Arial" panose="020B0604020202020204" pitchFamily="34" charset="0"/>
              <a:buChar char="•"/>
            </a:pPr>
            <a:r>
              <a:rPr lang="zh-CN" altLang="en-US" sz="2400" b="1">
                <a:solidFill>
                  <a:srgbClr val="0000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医护工作者</a:t>
            </a:r>
            <a:r>
              <a:rPr lang="zh-CN" altLang="en-US" sz="2400" b="1">
                <a:latin typeface="等线" panose="02010600030101010101" pitchFamily="2" charset="-122"/>
                <a:ea typeface="等线" panose="02010600030101010101" pitchFamily="2" charset="-122"/>
              </a:rPr>
              <a:t>为了人民的健康，不顾个人安危，奔赴疫区，奋斗在抗疫一线。</a:t>
            </a:r>
            <a:endParaRPr lang="en-US" altLang="zh-CN" sz="2400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3" name="组合 2"/>
          <p:cNvGrpSpPr/>
          <p:nvPr>
            <p:custDataLst>
              <p:tags r:id="rId3"/>
            </p:custDataLst>
          </p:nvPr>
        </p:nvGrpSpPr>
        <p:grpSpPr>
          <a:xfrm>
            <a:off x="198707" y="139400"/>
            <a:ext cx="2892044" cy="671321"/>
            <a:chOff x="363220" y="403000"/>
            <a:chExt cx="2892044" cy="671321"/>
          </a:xfrm>
        </p:grpSpPr>
        <p:pic>
          <p:nvPicPr>
            <p:cNvPr id="5" name="图片 4" descr="矢量智能对象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63220" y="427990"/>
              <a:ext cx="2892044" cy="646331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>
              <p:custDataLst>
                <p:tags r:id="rId6"/>
              </p:custDataLst>
            </p:nvPr>
          </p:nvSpPr>
          <p:spPr>
            <a:xfrm>
              <a:off x="363220" y="403000"/>
              <a:ext cx="2791304" cy="64633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zh-CN" altLang="en-US" sz="3600" b="1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  <a:sym typeface="宋体" panose="02010600030101010101" pitchFamily="2" charset="-122"/>
                </a:rPr>
                <a:t>拓展延伸</a:t>
              </a:r>
              <a:endParaRPr lang="zh-CN" altLang="en-US" sz="3600" b="1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7" name="矩形 6"/>
          <p:cNvSpPr/>
          <p:nvPr>
            <p:custDataLst>
              <p:tags r:id="rId7"/>
            </p:custDataLst>
          </p:nvPr>
        </p:nvSpPr>
        <p:spPr>
          <a:xfrm>
            <a:off x="1283431" y="6067947"/>
            <a:ext cx="9508346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zh-CN" altLang="en-US" sz="3200" b="1">
                <a:solidFill>
                  <a:srgbClr val="F608D4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“舍生”不只限于舍弃生命，也包括舍弃个人利益。</a:t>
            </a:r>
            <a:endParaRPr lang="zh-CN" altLang="en-US" sz="3200" b="1">
              <a:solidFill>
                <a:srgbClr val="F608D4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custDataLst>
      <p:tags r:id="rId8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3" grpId="0"/>
      <p:bldP spid="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315822" y="138739"/>
            <a:ext cx="10397205" cy="6760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6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鱼我所欲也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 algn="just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zh-CN" altLang="zh-CN" sz="2400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鱼，我所欲也；熊掌，亦我所欲也。二者不可得兼，舍鱼而取熊掌者也。</a:t>
            </a:r>
            <a:endParaRPr lang="en-US" altLang="zh-CN" sz="2400" b="1">
              <a:solidFill>
                <a:srgbClr val="00B05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 algn="just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zh-CN" altLang="zh-CN" sz="2400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生，亦我所欲也；义，亦我所欲也。二者不可得兼，舍生而取义者也。</a:t>
            </a:r>
            <a:endParaRPr lang="en-US" altLang="zh-CN" sz="2400" b="1">
              <a:solidFill>
                <a:srgbClr val="00B05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 algn="just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zh-CN" altLang="zh-CN" sz="24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生亦我所欲，所欲有甚于生者，故不为苟得也；</a:t>
            </a:r>
            <a:endParaRPr lang="en-US" altLang="zh-CN" sz="24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 algn="just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zh-CN" altLang="zh-CN" sz="24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死亦我所恶</a:t>
            </a:r>
            <a:r>
              <a:rPr lang="zh-CN" altLang="en-US" sz="24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zh-CN" sz="24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所恶有甚于死者，故患有所不辟也。</a:t>
            </a:r>
            <a:endParaRPr lang="en-US" altLang="zh-CN" sz="24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 algn="just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zh-CN" altLang="zh-CN" sz="24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如使人之所欲莫甚于生，则凡可以得生者何不用也？</a:t>
            </a:r>
            <a:endParaRPr lang="en-US" altLang="zh-CN" sz="2400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 algn="just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zh-CN" altLang="zh-CN" sz="24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使人之所恶莫甚于死者，则凡可以辟患者何不为也？</a:t>
            </a:r>
            <a:endParaRPr lang="en-US" altLang="zh-CN" sz="2400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 algn="just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zh-CN" altLang="zh-CN" sz="2400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由是则生而有不用也，由是则可以辟患而有不为也。</a:t>
            </a:r>
            <a:endParaRPr lang="en-US" altLang="zh-CN" sz="2400" b="1">
              <a:solidFill>
                <a:srgbClr val="00B05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 algn="just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zh-CN" altLang="zh-CN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是故所欲有甚于生者，所恶有甚于死者。</a:t>
            </a:r>
            <a:endParaRPr lang="en-US" altLang="zh-CN" sz="24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 algn="just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zh-CN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非独贤者有是心也，人皆有之，贤者能勿丧耳。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 algn="just">
              <a:lnSpc>
                <a:spcPts val="2600"/>
              </a:lnSpc>
              <a:buFont typeface="Arial" panose="020B0604020202020204" pitchFamily="34" charset="0"/>
              <a:buChar char="•"/>
            </a:pPr>
            <a:endParaRPr lang="zh-CN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 algn="just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zh-CN" altLang="zh-CN" sz="2400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一箪食，一豆羹</a:t>
            </a:r>
            <a:r>
              <a:rPr lang="zh-CN" altLang="en-US" sz="2400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zh-CN" sz="2400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得之则生，弗得则死。</a:t>
            </a:r>
            <a:endParaRPr lang="en-US" altLang="zh-CN" sz="2400" b="1">
              <a:solidFill>
                <a:srgbClr val="00B05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 algn="just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zh-CN" altLang="zh-CN" sz="24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呼尔而与之，行道之人弗受；</a:t>
            </a:r>
            <a:endParaRPr lang="en-US" altLang="zh-CN" sz="24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 algn="just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zh-CN" altLang="zh-CN" sz="24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尔而与之，乞人不屑也。</a:t>
            </a:r>
            <a:endParaRPr lang="en-US" altLang="zh-CN" sz="2400" b="1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 algn="just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zh-CN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万钟则不辩礼义而受之，万钟于我何加焉！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 algn="just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zh-CN" altLang="zh-CN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为宫室之美、妻妾之奉、所识穷乏者得我与？</a:t>
            </a:r>
            <a:endParaRPr lang="en-US" altLang="zh-CN" sz="24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 algn="just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zh-CN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乡为身死而不受，今为宫室之美为之；</a:t>
            </a:r>
            <a:endParaRPr lang="en-US" altLang="zh-CN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 algn="just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zh-CN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乡为身死而不受，今为妻妾之奉为之；</a:t>
            </a:r>
            <a:endParaRPr lang="en-US" altLang="zh-CN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 algn="just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zh-CN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乡为身死而不受，今为所识穷乏者得我而为之：</a:t>
            </a:r>
            <a:endParaRPr lang="en-US" altLang="zh-CN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 algn="just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zh-CN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是亦不可以已乎？此之谓失其本心。</a:t>
            </a:r>
            <a:endParaRPr lang="zh-CN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文本框 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813964" y="2967615"/>
            <a:ext cx="3823223" cy="343940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  <p:txBody>
          <a:bodyPr wrap="square" lIns="68580" tIns="34290" rIns="68580" bIns="34290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ts val="60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zh-CN" altLang="en-US" sz="2800" b="1">
                <a:latin typeface="宋体" panose="02010600030101010101" pitchFamily="2" charset="-122"/>
              </a:rPr>
              <a:t>再次朗读文章，你发现了文章的句式特点了吗？</a:t>
            </a:r>
            <a:endParaRPr lang="en-US" altLang="zh-CN" sz="2800" b="1">
              <a:latin typeface="宋体" panose="02010600030101010101" pitchFamily="2" charset="-122"/>
            </a:endParaRPr>
          </a:p>
          <a:p>
            <a:pPr marL="342900" indent="-34290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2600" b="1">
                <a:latin typeface="等线" panose="02010600030101010101" pitchFamily="2" charset="-122"/>
                <a:ea typeface="等线" panose="02010600030101010101" pitchFamily="2" charset="-122"/>
              </a:rPr>
              <a:t>文章用大量的对称句和排比句，</a:t>
            </a:r>
            <a:r>
              <a:rPr lang="zh-CN" altLang="en-US" sz="2600" b="1">
                <a:latin typeface="等线" panose="02010600030101010101" pitchFamily="2" charset="-122"/>
                <a:ea typeface="等线" panose="02010600030101010101" pitchFamily="2" charset="-122"/>
                <a:sym typeface="+mn-ea"/>
              </a:rPr>
              <a:t>这些句式使行文流畅，语气连贯，节奏感强，气势恢弘，增强说服力。</a:t>
            </a:r>
            <a:endParaRPr lang="zh-CN" altLang="en-US" sz="2600" b="1">
              <a:latin typeface="等线" panose="02010600030101010101" pitchFamily="2" charset="-122"/>
              <a:ea typeface="等线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 spd="med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1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982720" y="4105275"/>
            <a:ext cx="5311140" cy="563245"/>
          </a:xfrm>
          <a:prstGeom prst="roundRect">
            <a:avLst>
              <a:gd name="adj" fmla="val 16667"/>
            </a:avLst>
          </a:prstGeom>
          <a:noFill/>
          <a:ln w="28575">
            <a:noFill/>
            <a:rou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65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所恶有甚于死者→何不为→有不为</a:t>
            </a:r>
            <a:endParaRPr kumimoji="0" lang="zh-CN" altLang="en-US" sz="2665" b="1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9" name="文本框 13"/>
          <p:cNvSpPr/>
          <p:nvPr>
            <p:custDataLst>
              <p:tags r:id="rId2"/>
            </p:custDataLst>
          </p:nvPr>
        </p:nvSpPr>
        <p:spPr>
          <a:xfrm>
            <a:off x="236009" y="1939925"/>
            <a:ext cx="1964267" cy="563033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00B0F0"/>
            </a:solidFill>
            <a:prstDash val="solid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eaLnBrk="1" hangingPunct="1"/>
            <a:r>
              <a:rPr lang="zh-CN" altLang="en-US" sz="266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提出论点</a:t>
            </a:r>
            <a:endParaRPr lang="zh-CN" altLang="en-US" sz="266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40" name="直接连接符 39"/>
          <p:cNvCxnSpPr>
            <a:stCxn id="39" idx="3"/>
            <a:endCxn id="41" idx="1"/>
          </p:cNvCxnSpPr>
          <p:nvPr>
            <p:custDataLst>
              <p:tags r:id="rId3"/>
            </p:custDataLst>
          </p:nvPr>
        </p:nvCxnSpPr>
        <p:spPr>
          <a:xfrm>
            <a:off x="2200276" y="2221442"/>
            <a:ext cx="499533" cy="0"/>
          </a:xfrm>
          <a:prstGeom prst="line">
            <a:avLst/>
          </a:prstGeom>
          <a:ln w="28575">
            <a:solidFill>
              <a:srgbClr val="00B0F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13"/>
          <p:cNvSpPr/>
          <p:nvPr>
            <p:custDataLst>
              <p:tags r:id="rId4"/>
            </p:custDataLst>
          </p:nvPr>
        </p:nvSpPr>
        <p:spPr>
          <a:xfrm>
            <a:off x="2699809" y="1939925"/>
            <a:ext cx="986367" cy="563033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00B050"/>
            </a:solidFill>
            <a:prstDash val="solid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eaLnBrk="1" hangingPunct="1"/>
            <a:r>
              <a:rPr lang="zh-CN" altLang="en-US" sz="266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类比</a:t>
            </a:r>
            <a:endParaRPr lang="zh-CN" altLang="en-US" sz="266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文本框 1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014258" y="1939925"/>
            <a:ext cx="3094567" cy="563033"/>
          </a:xfrm>
          <a:prstGeom prst="roundRect">
            <a:avLst>
              <a:gd name="adj" fmla="val 16667"/>
            </a:avLst>
          </a:prstGeom>
          <a:noFill/>
          <a:ln w="28575">
            <a:noFill/>
            <a:rou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65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舍鱼而取熊掌→</a:t>
            </a:r>
            <a:endParaRPr kumimoji="0" lang="zh-CN" altLang="en-US" sz="2665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cxnSp>
        <p:nvCxnSpPr>
          <p:cNvPr id="43" name="直接连接符 42"/>
          <p:cNvCxnSpPr/>
          <p:nvPr>
            <p:custDataLst>
              <p:tags r:id="rId6"/>
            </p:custDataLst>
          </p:nvPr>
        </p:nvCxnSpPr>
        <p:spPr>
          <a:xfrm>
            <a:off x="6507692" y="2416176"/>
            <a:ext cx="1811020" cy="0"/>
          </a:xfrm>
          <a:prstGeom prst="line">
            <a:avLst/>
          </a:prstGeom>
          <a:ln w="28575">
            <a:solidFill>
              <a:srgbClr val="0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1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362065" y="1922145"/>
            <a:ext cx="2005330" cy="563245"/>
          </a:xfrm>
          <a:prstGeom prst="roundRect">
            <a:avLst>
              <a:gd name="adj" fmla="val 16667"/>
            </a:avLst>
          </a:prstGeom>
          <a:noFill/>
          <a:ln w="28575">
            <a:noFill/>
            <a:rou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65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舍生而取义</a:t>
            </a:r>
            <a:endParaRPr kumimoji="0" lang="zh-CN" altLang="en-US" sz="2665" b="1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45" name="文本框 13"/>
          <p:cNvSpPr/>
          <p:nvPr>
            <p:custDataLst>
              <p:tags r:id="rId8"/>
            </p:custDataLst>
          </p:nvPr>
        </p:nvSpPr>
        <p:spPr>
          <a:xfrm>
            <a:off x="246592" y="3504142"/>
            <a:ext cx="1964267" cy="563033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00B0F0"/>
            </a:solidFill>
            <a:prstDash val="solid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eaLnBrk="1" hangingPunct="1"/>
            <a:r>
              <a:rPr lang="zh-CN" altLang="en-US" sz="266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道理论证</a:t>
            </a:r>
            <a:endParaRPr lang="zh-CN" altLang="en-US" sz="266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文本框 13"/>
          <p:cNvSpPr/>
          <p:nvPr>
            <p:custDataLst>
              <p:tags r:id="rId9"/>
            </p:custDataLst>
          </p:nvPr>
        </p:nvSpPr>
        <p:spPr>
          <a:xfrm>
            <a:off x="2691342" y="2699809"/>
            <a:ext cx="986367" cy="560916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00B050"/>
            </a:solidFill>
            <a:prstDash val="solid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eaLnBrk="1" hangingPunct="1"/>
            <a:r>
              <a:rPr lang="zh-CN" altLang="en-US" sz="266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正面</a:t>
            </a:r>
            <a:endParaRPr lang="zh-CN" altLang="en-US" sz="266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文本框 13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997325" y="2458720"/>
            <a:ext cx="4550410" cy="563245"/>
          </a:xfrm>
          <a:prstGeom prst="roundRect">
            <a:avLst>
              <a:gd name="adj" fmla="val 16667"/>
            </a:avLst>
          </a:prstGeom>
          <a:noFill/>
          <a:ln w="28575">
            <a:noFill/>
            <a:rou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65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所欲有甚于生者→不为苟得</a:t>
            </a:r>
            <a:endParaRPr kumimoji="0" lang="zh-CN" altLang="en-US" sz="2665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cxnSp>
        <p:nvCxnSpPr>
          <p:cNvPr id="48" name="直接连接符 47"/>
          <p:cNvCxnSpPr/>
          <p:nvPr>
            <p:custDataLst>
              <p:tags r:id="rId11"/>
            </p:custDataLst>
          </p:nvPr>
        </p:nvCxnSpPr>
        <p:spPr>
          <a:xfrm>
            <a:off x="4014258" y="3457576"/>
            <a:ext cx="4777317" cy="0"/>
          </a:xfrm>
          <a:prstGeom prst="line">
            <a:avLst/>
          </a:prstGeom>
          <a:ln w="28575">
            <a:solidFill>
              <a:srgbClr val="0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13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997325" y="2941320"/>
            <a:ext cx="4549775" cy="563245"/>
          </a:xfrm>
          <a:prstGeom prst="roundRect">
            <a:avLst>
              <a:gd name="adj" fmla="val 16667"/>
            </a:avLst>
          </a:prstGeom>
          <a:noFill/>
          <a:ln w="28575">
            <a:noFill/>
            <a:rou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65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所恶有甚于死者→患有所不辟</a:t>
            </a:r>
            <a:endParaRPr kumimoji="0" lang="zh-CN" altLang="en-US" sz="2665" b="1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50" name="左大括号 49"/>
          <p:cNvSpPr/>
          <p:nvPr>
            <p:custDataLst>
              <p:tags r:id="rId13"/>
            </p:custDataLst>
          </p:nvPr>
        </p:nvSpPr>
        <p:spPr>
          <a:xfrm>
            <a:off x="3764492" y="2528358"/>
            <a:ext cx="222251" cy="941917"/>
          </a:xfrm>
          <a:prstGeom prst="leftBrace">
            <a:avLst>
              <a:gd name="adj1" fmla="val 34259"/>
              <a:gd name="adj2" fmla="val 50000"/>
            </a:avLst>
          </a:prstGeom>
          <a:noFill/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65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1" name="文本框 13"/>
          <p:cNvSpPr/>
          <p:nvPr>
            <p:custDataLst>
              <p:tags r:id="rId14"/>
            </p:custDataLst>
          </p:nvPr>
        </p:nvSpPr>
        <p:spPr>
          <a:xfrm>
            <a:off x="2676525" y="3946525"/>
            <a:ext cx="986367" cy="563033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00B050"/>
            </a:solidFill>
            <a:prstDash val="solid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eaLnBrk="1" hangingPunct="1"/>
            <a:r>
              <a:rPr lang="zh-CN" altLang="en-US" sz="266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反面</a:t>
            </a:r>
            <a:endParaRPr lang="zh-CN" altLang="en-US" sz="266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2" name="文本框 13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3933825" y="3582670"/>
            <a:ext cx="4972050" cy="563245"/>
          </a:xfrm>
          <a:prstGeom prst="roundRect">
            <a:avLst>
              <a:gd name="adj" fmla="val 16667"/>
            </a:avLst>
          </a:prstGeom>
          <a:noFill/>
          <a:ln w="28575">
            <a:noFill/>
            <a:rou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65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所欲莫甚于生→何不用→有不用</a:t>
            </a:r>
            <a:endParaRPr kumimoji="0" lang="zh-CN" altLang="en-US" sz="2665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cxnSp>
        <p:nvCxnSpPr>
          <p:cNvPr id="53" name="直接连接符 52"/>
          <p:cNvCxnSpPr/>
          <p:nvPr>
            <p:custDataLst>
              <p:tags r:id="rId16"/>
            </p:custDataLst>
          </p:nvPr>
        </p:nvCxnSpPr>
        <p:spPr>
          <a:xfrm>
            <a:off x="3982509" y="4628092"/>
            <a:ext cx="6070600" cy="0"/>
          </a:xfrm>
          <a:prstGeom prst="line">
            <a:avLst/>
          </a:prstGeom>
          <a:ln w="28575">
            <a:solidFill>
              <a:srgbClr val="0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左大括号 53"/>
          <p:cNvSpPr/>
          <p:nvPr>
            <p:custDataLst>
              <p:tags r:id="rId17"/>
            </p:custDataLst>
          </p:nvPr>
        </p:nvSpPr>
        <p:spPr>
          <a:xfrm>
            <a:off x="3736976" y="3641725"/>
            <a:ext cx="222251" cy="1026584"/>
          </a:xfrm>
          <a:prstGeom prst="leftBrace">
            <a:avLst>
              <a:gd name="adj1" fmla="val 34259"/>
              <a:gd name="adj2" fmla="val 50000"/>
            </a:avLst>
          </a:prstGeom>
          <a:noFill/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65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5" name="左大括号 54"/>
          <p:cNvSpPr/>
          <p:nvPr>
            <p:custDataLst>
              <p:tags r:id="rId18"/>
            </p:custDataLst>
          </p:nvPr>
        </p:nvSpPr>
        <p:spPr>
          <a:xfrm flipH="1">
            <a:off x="10108142" y="2458509"/>
            <a:ext cx="247651" cy="2112433"/>
          </a:xfrm>
          <a:prstGeom prst="leftBrace">
            <a:avLst>
              <a:gd name="adj1" fmla="val 34259"/>
              <a:gd name="adj2" fmla="val 50000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65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6" name="文本框 13"/>
          <p:cNvSpPr/>
          <p:nvPr>
            <p:custDataLst>
              <p:tags r:id="rId19"/>
            </p:custDataLst>
          </p:nvPr>
        </p:nvSpPr>
        <p:spPr>
          <a:xfrm>
            <a:off x="10506076" y="2437342"/>
            <a:ext cx="1195916" cy="1790700"/>
          </a:xfrm>
          <a:prstGeom prst="roundRect">
            <a:avLst>
              <a:gd name="adj" fmla="val 16667"/>
            </a:avLst>
          </a:prstGeom>
          <a:solidFill>
            <a:schemeClr val="accent2">
              <a:lumMod val="75000"/>
            </a:schemeClr>
          </a:solidFill>
          <a:ln w="28575">
            <a:noFill/>
          </a:ln>
        </p:spPr>
        <p:txBody>
          <a:bodyPr lIns="0" tIns="0" rIns="0" bIns="0"/>
          <a:lstStyle/>
          <a:p>
            <a:pPr eaLnBrk="1" hangingPunct="1"/>
            <a:r>
              <a:rPr lang="zh-CN" altLang="en-US" sz="2665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人皆有之，贤者能勿丧耳</a:t>
            </a:r>
            <a:endParaRPr lang="zh-CN" altLang="en-US" sz="2665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左大括号 56"/>
          <p:cNvSpPr/>
          <p:nvPr>
            <p:custDataLst>
              <p:tags r:id="rId20"/>
            </p:custDataLst>
          </p:nvPr>
        </p:nvSpPr>
        <p:spPr>
          <a:xfrm>
            <a:off x="2373842" y="2947458"/>
            <a:ext cx="247651" cy="1214967"/>
          </a:xfrm>
          <a:prstGeom prst="leftBrace">
            <a:avLst>
              <a:gd name="adj1" fmla="val 34259"/>
              <a:gd name="adj2" fmla="val 50000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65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8" name="文本框 13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849158" y="5586942"/>
            <a:ext cx="5926854" cy="1159933"/>
          </a:xfrm>
          <a:prstGeom prst="roundRect">
            <a:avLst>
              <a:gd name="adj" fmla="val 16667"/>
            </a:avLst>
          </a:prstGeom>
          <a:noFill/>
          <a:ln w="28575">
            <a:noFill/>
            <a:rou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65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万钟则不辩礼义而受之</a:t>
            </a:r>
            <a:r>
              <a:rPr kumimoji="0" lang="en-US" altLang="zh-CN" sz="2665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……</a:t>
            </a:r>
            <a:r>
              <a:rPr kumimoji="0" lang="zh-CN" altLang="en-US" sz="2665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为之</a:t>
            </a:r>
            <a:r>
              <a:rPr kumimoji="0" lang="en-US" altLang="zh-CN" sz="2665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……</a:t>
            </a:r>
            <a:r>
              <a:rPr kumimoji="0" lang="zh-CN" altLang="en-US" sz="2665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为之</a:t>
            </a:r>
            <a:r>
              <a:rPr kumimoji="0" lang="en-US" altLang="zh-CN" sz="2665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……</a:t>
            </a:r>
            <a:r>
              <a:rPr kumimoji="0" lang="zh-CN" altLang="en-US" sz="2665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为之</a:t>
            </a:r>
            <a:endParaRPr kumimoji="0" lang="zh-CN" altLang="en-US" sz="2665" b="1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59" name="文本框 13"/>
          <p:cNvSpPr/>
          <p:nvPr>
            <p:custDataLst>
              <p:tags r:id="rId22"/>
            </p:custDataLst>
          </p:nvPr>
        </p:nvSpPr>
        <p:spPr>
          <a:xfrm>
            <a:off x="246592" y="5345642"/>
            <a:ext cx="1964267" cy="563033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00B0F0"/>
            </a:solidFill>
            <a:prstDash val="solid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eaLnBrk="1" hangingPunct="1"/>
            <a:r>
              <a:rPr lang="zh-CN" altLang="en-US" sz="266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举例论证</a:t>
            </a:r>
            <a:endParaRPr lang="zh-CN" altLang="en-US" sz="266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0" name="文本框 13"/>
          <p:cNvSpPr/>
          <p:nvPr>
            <p:custDataLst>
              <p:tags r:id="rId23"/>
            </p:custDataLst>
          </p:nvPr>
        </p:nvSpPr>
        <p:spPr>
          <a:xfrm>
            <a:off x="2691342" y="4943476"/>
            <a:ext cx="986367" cy="560916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00B050"/>
            </a:solidFill>
            <a:prstDash val="solid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eaLnBrk="1" hangingPunct="1"/>
            <a:r>
              <a:rPr lang="zh-CN" altLang="en-US" sz="266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正面</a:t>
            </a:r>
            <a:endParaRPr lang="zh-CN" altLang="en-US" sz="266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1" name="文本框 13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3849158" y="4723342"/>
            <a:ext cx="5681133" cy="1159933"/>
          </a:xfrm>
          <a:prstGeom prst="roundRect">
            <a:avLst>
              <a:gd name="adj" fmla="val 16667"/>
            </a:avLst>
          </a:prstGeom>
          <a:noFill/>
          <a:ln w="28575">
            <a:noFill/>
            <a:rou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65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一箪食，一豆羹</a:t>
            </a:r>
            <a:r>
              <a:rPr kumimoji="0" lang="en-US" altLang="zh-CN" sz="2665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……</a:t>
            </a:r>
            <a:r>
              <a:rPr kumimoji="0" lang="zh-CN" altLang="en-US" sz="2665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行道之人弗受</a:t>
            </a:r>
            <a:r>
              <a:rPr kumimoji="0" lang="en-US" altLang="zh-CN" sz="2665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……</a:t>
            </a:r>
            <a:r>
              <a:rPr kumimoji="0" lang="zh-CN" altLang="en-US" sz="2665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乞人不屑</a:t>
            </a:r>
            <a:endParaRPr kumimoji="0" lang="zh-CN" altLang="en-US" sz="2665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62" name="文本框 13"/>
          <p:cNvSpPr/>
          <p:nvPr>
            <p:custDataLst>
              <p:tags r:id="rId25"/>
            </p:custDataLst>
          </p:nvPr>
        </p:nvSpPr>
        <p:spPr>
          <a:xfrm>
            <a:off x="2701925" y="5732992"/>
            <a:ext cx="986367" cy="560917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00B050"/>
            </a:solidFill>
            <a:prstDash val="solid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eaLnBrk="1" hangingPunct="1"/>
            <a:r>
              <a:rPr lang="zh-CN" altLang="en-US" sz="266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反面</a:t>
            </a:r>
            <a:endParaRPr lang="zh-CN" altLang="en-US" sz="266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63" name="直接连接符 62"/>
          <p:cNvCxnSpPr/>
          <p:nvPr>
            <p:custDataLst>
              <p:tags r:id="rId26"/>
            </p:custDataLst>
          </p:nvPr>
        </p:nvCxnSpPr>
        <p:spPr>
          <a:xfrm>
            <a:off x="3876676" y="6509809"/>
            <a:ext cx="6070600" cy="0"/>
          </a:xfrm>
          <a:prstGeom prst="line">
            <a:avLst/>
          </a:prstGeom>
          <a:ln w="28575">
            <a:solidFill>
              <a:srgbClr val="0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左大括号 63"/>
          <p:cNvSpPr/>
          <p:nvPr>
            <p:custDataLst>
              <p:tags r:id="rId27"/>
            </p:custDataLst>
          </p:nvPr>
        </p:nvSpPr>
        <p:spPr>
          <a:xfrm flipH="1">
            <a:off x="10108142" y="4706409"/>
            <a:ext cx="275167" cy="1803400"/>
          </a:xfrm>
          <a:prstGeom prst="leftBrace">
            <a:avLst>
              <a:gd name="adj1" fmla="val 34259"/>
              <a:gd name="adj2" fmla="val 50000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65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5" name="文本框 13"/>
          <p:cNvSpPr/>
          <p:nvPr>
            <p:custDataLst>
              <p:tags r:id="rId28"/>
            </p:custDataLst>
          </p:nvPr>
        </p:nvSpPr>
        <p:spPr>
          <a:xfrm>
            <a:off x="10506076" y="5231342"/>
            <a:ext cx="1267883" cy="922867"/>
          </a:xfrm>
          <a:prstGeom prst="roundRect">
            <a:avLst>
              <a:gd name="adj" fmla="val 16667"/>
            </a:avLst>
          </a:prstGeom>
          <a:solidFill>
            <a:schemeClr val="accent2">
              <a:lumMod val="75000"/>
            </a:schemeClr>
          </a:solidFill>
          <a:ln w="28575">
            <a:noFill/>
          </a:ln>
        </p:spPr>
        <p:txBody>
          <a:bodyPr lIns="0" tIns="0" rIns="0" bIns="0"/>
          <a:lstStyle/>
          <a:p>
            <a:pPr eaLnBrk="1" hangingPunct="1"/>
            <a:r>
              <a:rPr lang="zh-CN" altLang="en-US" sz="2665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勿失其本心</a:t>
            </a:r>
            <a:endParaRPr lang="zh-CN" altLang="en-US" sz="2665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6" name="左大括号 65"/>
          <p:cNvSpPr/>
          <p:nvPr>
            <p:custDataLst>
              <p:tags r:id="rId29"/>
            </p:custDataLst>
          </p:nvPr>
        </p:nvSpPr>
        <p:spPr>
          <a:xfrm>
            <a:off x="2428876" y="4903258"/>
            <a:ext cx="247651" cy="1422400"/>
          </a:xfrm>
          <a:prstGeom prst="leftBrace">
            <a:avLst>
              <a:gd name="adj1" fmla="val 34259"/>
              <a:gd name="adj2" fmla="val 50000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65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7" name="直接连接符 66"/>
          <p:cNvCxnSpPr>
            <a:stCxn id="45" idx="2"/>
            <a:endCxn id="59" idx="0"/>
          </p:cNvCxnSpPr>
          <p:nvPr>
            <p:custDataLst>
              <p:tags r:id="rId30"/>
            </p:custDataLst>
          </p:nvPr>
        </p:nvCxnSpPr>
        <p:spPr>
          <a:xfrm flipH="1">
            <a:off x="1228725" y="4067176"/>
            <a:ext cx="0" cy="1278467"/>
          </a:xfrm>
          <a:prstGeom prst="line">
            <a:avLst/>
          </a:prstGeom>
          <a:ln w="28575">
            <a:solidFill>
              <a:srgbClr val="00B0F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矩形: 对角圆角 2"/>
          <p:cNvSpPr/>
          <p:nvPr>
            <p:custDataLst>
              <p:tags r:id="rId31"/>
            </p:custDataLst>
          </p:nvPr>
        </p:nvSpPr>
        <p:spPr>
          <a:xfrm>
            <a:off x="246592" y="906780"/>
            <a:ext cx="11640608" cy="639445"/>
          </a:xfrm>
          <a:prstGeom prst="round2DiagRect">
            <a:avLst/>
          </a:prstGeom>
          <a:noFill/>
          <a:ln w="63500" cap="rnd" cmpd="thickThin">
            <a:solidFill>
              <a:schemeClr val="accent4">
                <a:lumMod val="75000"/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fontAlgn="auto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Font typeface="Wingdings" panose="05000000000000000000" charset="0"/>
              <a:buChar char="Ø"/>
              <a:defRPr/>
            </a:pP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文章是怎样围绕论点逐层论述的？试梳理作者的论证思路。</a:t>
            </a:r>
            <a:endParaRPr lang="zh-CN" altLang="en-US" sz="32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grpSp>
        <p:nvGrpSpPr>
          <p:cNvPr id="2" name="组合 1"/>
          <p:cNvGrpSpPr/>
          <p:nvPr>
            <p:custDataLst>
              <p:tags r:id="rId32"/>
            </p:custDataLst>
          </p:nvPr>
        </p:nvGrpSpPr>
        <p:grpSpPr>
          <a:xfrm>
            <a:off x="198707" y="139400"/>
            <a:ext cx="2892044" cy="671321"/>
            <a:chOff x="363220" y="403000"/>
            <a:chExt cx="2892044" cy="671321"/>
          </a:xfrm>
        </p:grpSpPr>
        <p:pic>
          <p:nvPicPr>
            <p:cNvPr id="3" name="图片 2" descr="矢量智能对象"/>
            <p:cNvPicPr>
              <a:picLocks noChangeAspect="1"/>
            </p:cNvPicPr>
            <p:nvPr>
              <p:custDataLst>
                <p:tags r:id="rId33"/>
              </p:custDataLst>
            </p:nvPr>
          </p:nvPicPr>
          <p:blipFill>
            <a:blip r:embed="rId34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63220" y="427990"/>
              <a:ext cx="2892044" cy="646331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>
              <p:custDataLst>
                <p:tags r:id="rId35"/>
              </p:custDataLst>
            </p:nvPr>
          </p:nvSpPr>
          <p:spPr>
            <a:xfrm>
              <a:off x="363220" y="403000"/>
              <a:ext cx="2791304" cy="64633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zh-CN" altLang="en-US" sz="3600" b="1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  <a:sym typeface="宋体" panose="02010600030101010101" pitchFamily="2" charset="-122"/>
                </a:rPr>
                <a:t>理清思路</a:t>
              </a:r>
              <a:endParaRPr lang="zh-CN" altLang="en-US" sz="3600" b="1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  <a:sym typeface="宋体" panose="02010600030101010101" pitchFamily="2" charset="-122"/>
              </a:endParaRPr>
            </a:p>
          </p:txBody>
        </p:sp>
      </p:grpSp>
    </p:spTree>
    <p:custDataLst>
      <p:tags r:id="rId3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4" grpId="0"/>
      <p:bldP spid="49" grpId="0"/>
      <p:bldP spid="5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79224" y="1629835"/>
            <a:ext cx="10433549" cy="4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735" b="1">
                <a:latin typeface="楷体" panose="02010609060101010101" pitchFamily="49" charset="-122"/>
                <a:ea typeface="楷体" panose="02010609060101010101" pitchFamily="49" charset="-122"/>
              </a:rPr>
              <a:t>    本文以鱼和熊掌设喻，</a:t>
            </a:r>
            <a:r>
              <a:rPr lang="zh-CN" altLang="en-US" sz="373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提出“舍生取义”的中心论点，阐述了义重于生、义重于利和不义可耻的道理</a:t>
            </a:r>
            <a:r>
              <a:rPr lang="zh-CN" altLang="en-US" sz="3735" b="1">
                <a:latin typeface="楷体" panose="02010609060101010101" pitchFamily="49" charset="-122"/>
                <a:ea typeface="楷体" panose="02010609060101010101" pitchFamily="49" charset="-122"/>
              </a:rPr>
              <a:t>，赞扬了那些重义轻利、舍生取义的人，批评了那些苟且偷生、见利忘义的人，告诫人们要以“义”为重，不要失去“本心”。</a:t>
            </a:r>
            <a:endParaRPr lang="zh-CN" altLang="en-US" sz="3735" b="1">
              <a:solidFill>
                <a:schemeClr val="hlin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9155" name="组合 3"/>
          <p:cNvGrpSpPr/>
          <p:nvPr>
            <p:custDataLst>
              <p:tags r:id="rId2"/>
            </p:custDataLst>
          </p:nvPr>
        </p:nvGrpSpPr>
        <p:grpSpPr>
          <a:xfrm>
            <a:off x="4343400" y="645584"/>
            <a:ext cx="3505200" cy="927100"/>
            <a:chOff x="3294024" y="63531"/>
            <a:chExt cx="2628978" cy="695428"/>
          </a:xfrm>
        </p:grpSpPr>
        <p:grpSp>
          <p:nvGrpSpPr>
            <p:cNvPr id="49156" name="组合 4"/>
            <p:cNvGrpSpPr/>
            <p:nvPr>
              <p:custDataLst>
                <p:tags r:id="rId3"/>
              </p:custDataLst>
            </p:nvPr>
          </p:nvGrpSpPr>
          <p:grpSpPr>
            <a:xfrm rot="-5400000">
              <a:off x="4260799" y="-903244"/>
              <a:ext cx="695428" cy="2628978"/>
              <a:chOff x="1984000" y="1406477"/>
              <a:chExt cx="599198" cy="2265193"/>
            </a:xfrm>
          </p:grpSpPr>
          <p:sp>
            <p:nvSpPr>
              <p:cNvPr id="7" name="任意多边形 6"/>
              <p:cNvSpPr/>
              <p:nvPr>
                <p:custDataLst>
                  <p:tags r:id="rId4"/>
                </p:custDataLst>
              </p:nvPr>
            </p:nvSpPr>
            <p:spPr>
              <a:xfrm rot="10800000">
                <a:off x="1983999" y="1406476"/>
                <a:ext cx="599198" cy="2265193"/>
              </a:xfrm>
              <a:custGeom>
                <a:avLst/>
                <a:gdLst>
                  <a:gd name="connsiteX0" fmla="*/ 299599 w 599198"/>
                  <a:gd name="connsiteY0" fmla="*/ 2265193 h 2265193"/>
                  <a:gd name="connsiteX1" fmla="*/ 294191 w 599198"/>
                  <a:gd name="connsiteY1" fmla="*/ 2260229 h 2265193"/>
                  <a:gd name="connsiteX2" fmla="*/ 220312 w 599198"/>
                  <a:gd name="connsiteY2" fmla="*/ 2231162 h 2265193"/>
                  <a:gd name="connsiteX3" fmla="*/ 137130 w 599198"/>
                  <a:gd name="connsiteY3" fmla="*/ 2225817 h 2265193"/>
                  <a:gd name="connsiteX4" fmla="*/ 88972 w 599198"/>
                  <a:gd name="connsiteY4" fmla="*/ 2177706 h 2265193"/>
                  <a:gd name="connsiteX5" fmla="*/ 38625 w 599198"/>
                  <a:gd name="connsiteY5" fmla="*/ 2172360 h 2265193"/>
                  <a:gd name="connsiteX6" fmla="*/ 8315 w 599198"/>
                  <a:gd name="connsiteY6" fmla="*/ 2149888 h 2265193"/>
                  <a:gd name="connsiteX7" fmla="*/ 0 w 599198"/>
                  <a:gd name="connsiteY7" fmla="*/ 2142736 h 2265193"/>
                  <a:gd name="connsiteX8" fmla="*/ 0 w 599198"/>
                  <a:gd name="connsiteY8" fmla="*/ 2021790 h 2265193"/>
                  <a:gd name="connsiteX9" fmla="*/ 0 w 599198"/>
                  <a:gd name="connsiteY9" fmla="*/ 2001272 h 2265193"/>
                  <a:gd name="connsiteX10" fmla="*/ 0 w 599198"/>
                  <a:gd name="connsiteY10" fmla="*/ 1225868 h 2265193"/>
                  <a:gd name="connsiteX11" fmla="*/ 0 w 599198"/>
                  <a:gd name="connsiteY11" fmla="*/ 1039325 h 2265193"/>
                  <a:gd name="connsiteX12" fmla="*/ 0 w 599198"/>
                  <a:gd name="connsiteY12" fmla="*/ 243403 h 2265193"/>
                  <a:gd name="connsiteX13" fmla="*/ 1 w 599198"/>
                  <a:gd name="connsiteY13" fmla="*/ 243403 h 2265193"/>
                  <a:gd name="connsiteX14" fmla="*/ 1 w 599198"/>
                  <a:gd name="connsiteY14" fmla="*/ 122456 h 2265193"/>
                  <a:gd name="connsiteX15" fmla="*/ 8316 w 599198"/>
                  <a:gd name="connsiteY15" fmla="*/ 115305 h 2265193"/>
                  <a:gd name="connsiteX16" fmla="*/ 38625 w 599198"/>
                  <a:gd name="connsiteY16" fmla="*/ 92833 h 2265193"/>
                  <a:gd name="connsiteX17" fmla="*/ 88972 w 599198"/>
                  <a:gd name="connsiteY17" fmla="*/ 87487 h 2265193"/>
                  <a:gd name="connsiteX18" fmla="*/ 137131 w 599198"/>
                  <a:gd name="connsiteY18" fmla="*/ 39376 h 2265193"/>
                  <a:gd name="connsiteX19" fmla="*/ 220313 w 599198"/>
                  <a:gd name="connsiteY19" fmla="*/ 34030 h 2265193"/>
                  <a:gd name="connsiteX20" fmla="*/ 294191 w 599198"/>
                  <a:gd name="connsiteY20" fmla="*/ 4963 h 2265193"/>
                  <a:gd name="connsiteX21" fmla="*/ 299599 w 599198"/>
                  <a:gd name="connsiteY21" fmla="*/ 0 h 2265193"/>
                  <a:gd name="connsiteX22" fmla="*/ 305008 w 599198"/>
                  <a:gd name="connsiteY22" fmla="*/ 4963 h 2265193"/>
                  <a:gd name="connsiteX23" fmla="*/ 378886 w 599198"/>
                  <a:gd name="connsiteY23" fmla="*/ 34030 h 2265193"/>
                  <a:gd name="connsiteX24" fmla="*/ 462068 w 599198"/>
                  <a:gd name="connsiteY24" fmla="*/ 39376 h 2265193"/>
                  <a:gd name="connsiteX25" fmla="*/ 510226 w 599198"/>
                  <a:gd name="connsiteY25" fmla="*/ 87487 h 2265193"/>
                  <a:gd name="connsiteX26" fmla="*/ 560573 w 599198"/>
                  <a:gd name="connsiteY26" fmla="*/ 92833 h 2265193"/>
                  <a:gd name="connsiteX27" fmla="*/ 590883 w 599198"/>
                  <a:gd name="connsiteY27" fmla="*/ 115305 h 2265193"/>
                  <a:gd name="connsiteX28" fmla="*/ 599198 w 599198"/>
                  <a:gd name="connsiteY28" fmla="*/ 122456 h 2265193"/>
                  <a:gd name="connsiteX29" fmla="*/ 599198 w 599198"/>
                  <a:gd name="connsiteY29" fmla="*/ 243403 h 2265193"/>
                  <a:gd name="connsiteX30" fmla="*/ 599198 w 599198"/>
                  <a:gd name="connsiteY30" fmla="*/ 263921 h 2265193"/>
                  <a:gd name="connsiteX31" fmla="*/ 599198 w 599198"/>
                  <a:gd name="connsiteY31" fmla="*/ 1039325 h 2265193"/>
                  <a:gd name="connsiteX32" fmla="*/ 599198 w 599198"/>
                  <a:gd name="connsiteY32" fmla="*/ 1225868 h 2265193"/>
                  <a:gd name="connsiteX33" fmla="*/ 599198 w 599198"/>
                  <a:gd name="connsiteY33" fmla="*/ 2021790 h 2265193"/>
                  <a:gd name="connsiteX34" fmla="*/ 599197 w 599198"/>
                  <a:gd name="connsiteY34" fmla="*/ 2021790 h 2265193"/>
                  <a:gd name="connsiteX35" fmla="*/ 599197 w 599198"/>
                  <a:gd name="connsiteY35" fmla="*/ 2142736 h 2265193"/>
                  <a:gd name="connsiteX36" fmla="*/ 590883 w 599198"/>
                  <a:gd name="connsiteY36" fmla="*/ 2149888 h 2265193"/>
                  <a:gd name="connsiteX37" fmla="*/ 560573 w 599198"/>
                  <a:gd name="connsiteY37" fmla="*/ 2172360 h 2265193"/>
                  <a:gd name="connsiteX38" fmla="*/ 510226 w 599198"/>
                  <a:gd name="connsiteY38" fmla="*/ 2177706 h 2265193"/>
                  <a:gd name="connsiteX39" fmla="*/ 462067 w 599198"/>
                  <a:gd name="connsiteY39" fmla="*/ 2225817 h 2265193"/>
                  <a:gd name="connsiteX40" fmla="*/ 378885 w 599198"/>
                  <a:gd name="connsiteY40" fmla="*/ 2231162 h 2265193"/>
                  <a:gd name="connsiteX41" fmla="*/ 305007 w 599198"/>
                  <a:gd name="connsiteY41" fmla="*/ 2260229 h 2265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599198" h="2265193">
                    <a:moveTo>
                      <a:pt x="299599" y="2265193"/>
                    </a:moveTo>
                    <a:lnTo>
                      <a:pt x="294191" y="2260229"/>
                    </a:lnTo>
                    <a:cubicBezTo>
                      <a:pt x="276638" y="2246167"/>
                      <a:pt x="245500" y="2233534"/>
                      <a:pt x="220312" y="2231162"/>
                    </a:cubicBezTo>
                    <a:cubicBezTo>
                      <a:pt x="192585" y="2229381"/>
                      <a:pt x="165936" y="2234622"/>
                      <a:pt x="137130" y="2225817"/>
                    </a:cubicBezTo>
                    <a:cubicBezTo>
                      <a:pt x="104900" y="2210658"/>
                      <a:pt x="105025" y="2193743"/>
                      <a:pt x="88972" y="2177706"/>
                    </a:cubicBezTo>
                    <a:cubicBezTo>
                      <a:pt x="72190" y="2175924"/>
                      <a:pt x="54328" y="2179409"/>
                      <a:pt x="38625" y="2172360"/>
                    </a:cubicBezTo>
                    <a:cubicBezTo>
                      <a:pt x="24730" y="2166104"/>
                      <a:pt x="16901" y="2157873"/>
                      <a:pt x="8315" y="2149888"/>
                    </a:cubicBezTo>
                    <a:lnTo>
                      <a:pt x="0" y="2142736"/>
                    </a:lnTo>
                    <a:lnTo>
                      <a:pt x="0" y="2021790"/>
                    </a:lnTo>
                    <a:lnTo>
                      <a:pt x="0" y="2001272"/>
                    </a:lnTo>
                    <a:lnTo>
                      <a:pt x="0" y="1225868"/>
                    </a:lnTo>
                    <a:lnTo>
                      <a:pt x="0" y="1039325"/>
                    </a:lnTo>
                    <a:lnTo>
                      <a:pt x="0" y="243403"/>
                    </a:lnTo>
                    <a:lnTo>
                      <a:pt x="1" y="243403"/>
                    </a:lnTo>
                    <a:lnTo>
                      <a:pt x="1" y="122456"/>
                    </a:lnTo>
                    <a:lnTo>
                      <a:pt x="8316" y="115305"/>
                    </a:lnTo>
                    <a:cubicBezTo>
                      <a:pt x="16902" y="107320"/>
                      <a:pt x="24730" y="99089"/>
                      <a:pt x="38625" y="92833"/>
                    </a:cubicBezTo>
                    <a:cubicBezTo>
                      <a:pt x="54329" y="85783"/>
                      <a:pt x="72190" y="89269"/>
                      <a:pt x="88972" y="87487"/>
                    </a:cubicBezTo>
                    <a:cubicBezTo>
                      <a:pt x="105025" y="71450"/>
                      <a:pt x="104900" y="54535"/>
                      <a:pt x="137131" y="39376"/>
                    </a:cubicBezTo>
                    <a:cubicBezTo>
                      <a:pt x="165936" y="30571"/>
                      <a:pt x="192585" y="35812"/>
                      <a:pt x="220313" y="34030"/>
                    </a:cubicBezTo>
                    <a:cubicBezTo>
                      <a:pt x="245501" y="31659"/>
                      <a:pt x="276638" y="19026"/>
                      <a:pt x="294191" y="4963"/>
                    </a:cubicBezTo>
                    <a:lnTo>
                      <a:pt x="299599" y="0"/>
                    </a:lnTo>
                    <a:lnTo>
                      <a:pt x="305008" y="4963"/>
                    </a:lnTo>
                    <a:cubicBezTo>
                      <a:pt x="322561" y="19026"/>
                      <a:pt x="353698" y="31659"/>
                      <a:pt x="378886" y="34030"/>
                    </a:cubicBezTo>
                    <a:cubicBezTo>
                      <a:pt x="406613" y="35812"/>
                      <a:pt x="433262" y="30571"/>
                      <a:pt x="462068" y="39376"/>
                    </a:cubicBezTo>
                    <a:cubicBezTo>
                      <a:pt x="494298" y="54535"/>
                      <a:pt x="494174" y="71450"/>
                      <a:pt x="510226" y="87487"/>
                    </a:cubicBezTo>
                    <a:cubicBezTo>
                      <a:pt x="527008" y="89269"/>
                      <a:pt x="544870" y="85783"/>
                      <a:pt x="560573" y="92833"/>
                    </a:cubicBezTo>
                    <a:cubicBezTo>
                      <a:pt x="574468" y="99089"/>
                      <a:pt x="582297" y="107320"/>
                      <a:pt x="590883" y="115305"/>
                    </a:cubicBezTo>
                    <a:lnTo>
                      <a:pt x="599198" y="122456"/>
                    </a:lnTo>
                    <a:lnTo>
                      <a:pt x="599198" y="243403"/>
                    </a:lnTo>
                    <a:lnTo>
                      <a:pt x="599198" y="263921"/>
                    </a:lnTo>
                    <a:lnTo>
                      <a:pt x="599198" y="1039325"/>
                    </a:lnTo>
                    <a:lnTo>
                      <a:pt x="599198" y="1225868"/>
                    </a:lnTo>
                    <a:lnTo>
                      <a:pt x="599198" y="2021790"/>
                    </a:lnTo>
                    <a:lnTo>
                      <a:pt x="599197" y="2021790"/>
                    </a:lnTo>
                    <a:lnTo>
                      <a:pt x="599197" y="2142736"/>
                    </a:lnTo>
                    <a:lnTo>
                      <a:pt x="590883" y="2149888"/>
                    </a:lnTo>
                    <a:cubicBezTo>
                      <a:pt x="582296" y="2157873"/>
                      <a:pt x="574468" y="2166104"/>
                      <a:pt x="560573" y="2172360"/>
                    </a:cubicBezTo>
                    <a:cubicBezTo>
                      <a:pt x="544869" y="2179409"/>
                      <a:pt x="527008" y="2175924"/>
                      <a:pt x="510226" y="2177706"/>
                    </a:cubicBezTo>
                    <a:cubicBezTo>
                      <a:pt x="494173" y="2193743"/>
                      <a:pt x="494298" y="2210658"/>
                      <a:pt x="462067" y="2225817"/>
                    </a:cubicBezTo>
                    <a:cubicBezTo>
                      <a:pt x="433262" y="2234622"/>
                      <a:pt x="406613" y="2229381"/>
                      <a:pt x="378885" y="2231162"/>
                    </a:cubicBezTo>
                    <a:cubicBezTo>
                      <a:pt x="353697" y="2233534"/>
                      <a:pt x="322561" y="2246167"/>
                      <a:pt x="305007" y="2260229"/>
                    </a:cubicBezTo>
                    <a:close/>
                  </a:path>
                </a:pathLst>
              </a:custGeom>
              <a:noFill/>
              <a:ln w="22225">
                <a:solidFill>
                  <a:srgbClr val="6325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465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8" name="任意多边形 7"/>
              <p:cNvSpPr/>
              <p:nvPr>
                <p:custDataLst>
                  <p:tags r:id="rId5"/>
                </p:custDataLst>
              </p:nvPr>
            </p:nvSpPr>
            <p:spPr>
              <a:xfrm rot="10800000">
                <a:off x="2049665" y="1504963"/>
                <a:ext cx="467867" cy="2068220"/>
              </a:xfrm>
              <a:custGeom>
                <a:avLst/>
                <a:gdLst>
                  <a:gd name="connsiteX0" fmla="*/ 299599 w 599198"/>
                  <a:gd name="connsiteY0" fmla="*/ 2265193 h 2265193"/>
                  <a:gd name="connsiteX1" fmla="*/ 294191 w 599198"/>
                  <a:gd name="connsiteY1" fmla="*/ 2260229 h 2265193"/>
                  <a:gd name="connsiteX2" fmla="*/ 220312 w 599198"/>
                  <a:gd name="connsiteY2" fmla="*/ 2231162 h 2265193"/>
                  <a:gd name="connsiteX3" fmla="*/ 137130 w 599198"/>
                  <a:gd name="connsiteY3" fmla="*/ 2225817 h 2265193"/>
                  <a:gd name="connsiteX4" fmla="*/ 88972 w 599198"/>
                  <a:gd name="connsiteY4" fmla="*/ 2177706 h 2265193"/>
                  <a:gd name="connsiteX5" fmla="*/ 38625 w 599198"/>
                  <a:gd name="connsiteY5" fmla="*/ 2172360 h 2265193"/>
                  <a:gd name="connsiteX6" fmla="*/ 8315 w 599198"/>
                  <a:gd name="connsiteY6" fmla="*/ 2149888 h 2265193"/>
                  <a:gd name="connsiteX7" fmla="*/ 0 w 599198"/>
                  <a:gd name="connsiteY7" fmla="*/ 2142736 h 2265193"/>
                  <a:gd name="connsiteX8" fmla="*/ 0 w 599198"/>
                  <a:gd name="connsiteY8" fmla="*/ 2021790 h 2265193"/>
                  <a:gd name="connsiteX9" fmla="*/ 0 w 599198"/>
                  <a:gd name="connsiteY9" fmla="*/ 2001272 h 2265193"/>
                  <a:gd name="connsiteX10" fmla="*/ 0 w 599198"/>
                  <a:gd name="connsiteY10" fmla="*/ 1225868 h 2265193"/>
                  <a:gd name="connsiteX11" fmla="*/ 0 w 599198"/>
                  <a:gd name="connsiteY11" fmla="*/ 1039325 h 2265193"/>
                  <a:gd name="connsiteX12" fmla="*/ 0 w 599198"/>
                  <a:gd name="connsiteY12" fmla="*/ 243403 h 2265193"/>
                  <a:gd name="connsiteX13" fmla="*/ 1 w 599198"/>
                  <a:gd name="connsiteY13" fmla="*/ 243403 h 2265193"/>
                  <a:gd name="connsiteX14" fmla="*/ 1 w 599198"/>
                  <a:gd name="connsiteY14" fmla="*/ 122456 h 2265193"/>
                  <a:gd name="connsiteX15" fmla="*/ 8316 w 599198"/>
                  <a:gd name="connsiteY15" fmla="*/ 115305 h 2265193"/>
                  <a:gd name="connsiteX16" fmla="*/ 38625 w 599198"/>
                  <a:gd name="connsiteY16" fmla="*/ 92833 h 2265193"/>
                  <a:gd name="connsiteX17" fmla="*/ 88972 w 599198"/>
                  <a:gd name="connsiteY17" fmla="*/ 87487 h 2265193"/>
                  <a:gd name="connsiteX18" fmla="*/ 137131 w 599198"/>
                  <a:gd name="connsiteY18" fmla="*/ 39376 h 2265193"/>
                  <a:gd name="connsiteX19" fmla="*/ 220313 w 599198"/>
                  <a:gd name="connsiteY19" fmla="*/ 34030 h 2265193"/>
                  <a:gd name="connsiteX20" fmla="*/ 294191 w 599198"/>
                  <a:gd name="connsiteY20" fmla="*/ 4963 h 2265193"/>
                  <a:gd name="connsiteX21" fmla="*/ 299599 w 599198"/>
                  <a:gd name="connsiteY21" fmla="*/ 0 h 2265193"/>
                  <a:gd name="connsiteX22" fmla="*/ 305008 w 599198"/>
                  <a:gd name="connsiteY22" fmla="*/ 4963 h 2265193"/>
                  <a:gd name="connsiteX23" fmla="*/ 378886 w 599198"/>
                  <a:gd name="connsiteY23" fmla="*/ 34030 h 2265193"/>
                  <a:gd name="connsiteX24" fmla="*/ 462068 w 599198"/>
                  <a:gd name="connsiteY24" fmla="*/ 39376 h 2265193"/>
                  <a:gd name="connsiteX25" fmla="*/ 510226 w 599198"/>
                  <a:gd name="connsiteY25" fmla="*/ 87487 h 2265193"/>
                  <a:gd name="connsiteX26" fmla="*/ 560573 w 599198"/>
                  <a:gd name="connsiteY26" fmla="*/ 92833 h 2265193"/>
                  <a:gd name="connsiteX27" fmla="*/ 590883 w 599198"/>
                  <a:gd name="connsiteY27" fmla="*/ 115305 h 2265193"/>
                  <a:gd name="connsiteX28" fmla="*/ 599198 w 599198"/>
                  <a:gd name="connsiteY28" fmla="*/ 122456 h 2265193"/>
                  <a:gd name="connsiteX29" fmla="*/ 599198 w 599198"/>
                  <a:gd name="connsiteY29" fmla="*/ 243403 h 2265193"/>
                  <a:gd name="connsiteX30" fmla="*/ 599198 w 599198"/>
                  <a:gd name="connsiteY30" fmla="*/ 263921 h 2265193"/>
                  <a:gd name="connsiteX31" fmla="*/ 599198 w 599198"/>
                  <a:gd name="connsiteY31" fmla="*/ 1039325 h 2265193"/>
                  <a:gd name="connsiteX32" fmla="*/ 599198 w 599198"/>
                  <a:gd name="connsiteY32" fmla="*/ 1225868 h 2265193"/>
                  <a:gd name="connsiteX33" fmla="*/ 599198 w 599198"/>
                  <a:gd name="connsiteY33" fmla="*/ 2021790 h 2265193"/>
                  <a:gd name="connsiteX34" fmla="*/ 599197 w 599198"/>
                  <a:gd name="connsiteY34" fmla="*/ 2021790 h 2265193"/>
                  <a:gd name="connsiteX35" fmla="*/ 599197 w 599198"/>
                  <a:gd name="connsiteY35" fmla="*/ 2142736 h 2265193"/>
                  <a:gd name="connsiteX36" fmla="*/ 590883 w 599198"/>
                  <a:gd name="connsiteY36" fmla="*/ 2149888 h 2265193"/>
                  <a:gd name="connsiteX37" fmla="*/ 560573 w 599198"/>
                  <a:gd name="connsiteY37" fmla="*/ 2172360 h 2265193"/>
                  <a:gd name="connsiteX38" fmla="*/ 510226 w 599198"/>
                  <a:gd name="connsiteY38" fmla="*/ 2177706 h 2265193"/>
                  <a:gd name="connsiteX39" fmla="*/ 462067 w 599198"/>
                  <a:gd name="connsiteY39" fmla="*/ 2225817 h 2265193"/>
                  <a:gd name="connsiteX40" fmla="*/ 378885 w 599198"/>
                  <a:gd name="connsiteY40" fmla="*/ 2231162 h 2265193"/>
                  <a:gd name="connsiteX41" fmla="*/ 305007 w 599198"/>
                  <a:gd name="connsiteY41" fmla="*/ 2260229 h 2265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599198" h="2265193">
                    <a:moveTo>
                      <a:pt x="299599" y="2265193"/>
                    </a:moveTo>
                    <a:lnTo>
                      <a:pt x="294191" y="2260229"/>
                    </a:lnTo>
                    <a:cubicBezTo>
                      <a:pt x="276638" y="2246167"/>
                      <a:pt x="245500" y="2233534"/>
                      <a:pt x="220312" y="2231162"/>
                    </a:cubicBezTo>
                    <a:cubicBezTo>
                      <a:pt x="192585" y="2229381"/>
                      <a:pt x="165936" y="2234622"/>
                      <a:pt x="137130" y="2225817"/>
                    </a:cubicBezTo>
                    <a:cubicBezTo>
                      <a:pt x="104900" y="2210658"/>
                      <a:pt x="105025" y="2193743"/>
                      <a:pt x="88972" y="2177706"/>
                    </a:cubicBezTo>
                    <a:cubicBezTo>
                      <a:pt x="72190" y="2175924"/>
                      <a:pt x="54328" y="2179409"/>
                      <a:pt x="38625" y="2172360"/>
                    </a:cubicBezTo>
                    <a:cubicBezTo>
                      <a:pt x="24730" y="2166104"/>
                      <a:pt x="16901" y="2157873"/>
                      <a:pt x="8315" y="2149888"/>
                    </a:cubicBezTo>
                    <a:lnTo>
                      <a:pt x="0" y="2142736"/>
                    </a:lnTo>
                    <a:lnTo>
                      <a:pt x="0" y="2021790"/>
                    </a:lnTo>
                    <a:lnTo>
                      <a:pt x="0" y="2001272"/>
                    </a:lnTo>
                    <a:lnTo>
                      <a:pt x="0" y="1225868"/>
                    </a:lnTo>
                    <a:lnTo>
                      <a:pt x="0" y="1039325"/>
                    </a:lnTo>
                    <a:lnTo>
                      <a:pt x="0" y="243403"/>
                    </a:lnTo>
                    <a:lnTo>
                      <a:pt x="1" y="243403"/>
                    </a:lnTo>
                    <a:lnTo>
                      <a:pt x="1" y="122456"/>
                    </a:lnTo>
                    <a:lnTo>
                      <a:pt x="8316" y="115305"/>
                    </a:lnTo>
                    <a:cubicBezTo>
                      <a:pt x="16902" y="107320"/>
                      <a:pt x="24730" y="99089"/>
                      <a:pt x="38625" y="92833"/>
                    </a:cubicBezTo>
                    <a:cubicBezTo>
                      <a:pt x="54329" y="85783"/>
                      <a:pt x="72190" y="89269"/>
                      <a:pt x="88972" y="87487"/>
                    </a:cubicBezTo>
                    <a:cubicBezTo>
                      <a:pt x="105025" y="71450"/>
                      <a:pt x="104900" y="54535"/>
                      <a:pt x="137131" y="39376"/>
                    </a:cubicBezTo>
                    <a:cubicBezTo>
                      <a:pt x="165936" y="30571"/>
                      <a:pt x="192585" y="35812"/>
                      <a:pt x="220313" y="34030"/>
                    </a:cubicBezTo>
                    <a:cubicBezTo>
                      <a:pt x="245501" y="31659"/>
                      <a:pt x="276638" y="19026"/>
                      <a:pt x="294191" y="4963"/>
                    </a:cubicBezTo>
                    <a:lnTo>
                      <a:pt x="299599" y="0"/>
                    </a:lnTo>
                    <a:lnTo>
                      <a:pt x="305008" y="4963"/>
                    </a:lnTo>
                    <a:cubicBezTo>
                      <a:pt x="322561" y="19026"/>
                      <a:pt x="353698" y="31659"/>
                      <a:pt x="378886" y="34030"/>
                    </a:cubicBezTo>
                    <a:cubicBezTo>
                      <a:pt x="406613" y="35812"/>
                      <a:pt x="433262" y="30571"/>
                      <a:pt x="462068" y="39376"/>
                    </a:cubicBezTo>
                    <a:cubicBezTo>
                      <a:pt x="494298" y="54535"/>
                      <a:pt x="494174" y="71450"/>
                      <a:pt x="510226" y="87487"/>
                    </a:cubicBezTo>
                    <a:cubicBezTo>
                      <a:pt x="527008" y="89269"/>
                      <a:pt x="544870" y="85783"/>
                      <a:pt x="560573" y="92833"/>
                    </a:cubicBezTo>
                    <a:cubicBezTo>
                      <a:pt x="574468" y="99089"/>
                      <a:pt x="582297" y="107320"/>
                      <a:pt x="590883" y="115305"/>
                    </a:cubicBezTo>
                    <a:lnTo>
                      <a:pt x="599198" y="122456"/>
                    </a:lnTo>
                    <a:lnTo>
                      <a:pt x="599198" y="243403"/>
                    </a:lnTo>
                    <a:lnTo>
                      <a:pt x="599198" y="263921"/>
                    </a:lnTo>
                    <a:lnTo>
                      <a:pt x="599198" y="1039325"/>
                    </a:lnTo>
                    <a:lnTo>
                      <a:pt x="599198" y="1225868"/>
                    </a:lnTo>
                    <a:lnTo>
                      <a:pt x="599198" y="2021790"/>
                    </a:lnTo>
                    <a:lnTo>
                      <a:pt x="599197" y="2021790"/>
                    </a:lnTo>
                    <a:lnTo>
                      <a:pt x="599197" y="2142736"/>
                    </a:lnTo>
                    <a:lnTo>
                      <a:pt x="590883" y="2149888"/>
                    </a:lnTo>
                    <a:cubicBezTo>
                      <a:pt x="582296" y="2157873"/>
                      <a:pt x="574468" y="2166104"/>
                      <a:pt x="560573" y="2172360"/>
                    </a:cubicBezTo>
                    <a:cubicBezTo>
                      <a:pt x="544869" y="2179409"/>
                      <a:pt x="527008" y="2175924"/>
                      <a:pt x="510226" y="2177706"/>
                    </a:cubicBezTo>
                    <a:cubicBezTo>
                      <a:pt x="494173" y="2193743"/>
                      <a:pt x="494298" y="2210658"/>
                      <a:pt x="462067" y="2225817"/>
                    </a:cubicBezTo>
                    <a:cubicBezTo>
                      <a:pt x="433262" y="2234622"/>
                      <a:pt x="406613" y="2229381"/>
                      <a:pt x="378885" y="2231162"/>
                    </a:cubicBezTo>
                    <a:cubicBezTo>
                      <a:pt x="353697" y="2233534"/>
                      <a:pt x="322561" y="2246167"/>
                      <a:pt x="305007" y="2260229"/>
                    </a:cubicBezTo>
                    <a:close/>
                  </a:path>
                </a:pathLst>
              </a:custGeom>
              <a:solidFill>
                <a:srgbClr val="632523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465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sp>
          <p:nvSpPr>
            <p:cNvPr id="6" name="文本框 2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659160" y="106399"/>
              <a:ext cx="1898706" cy="56110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4265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主旨归纳</a:t>
              </a:r>
              <a:endParaRPr lang="zh-CN" altLang="en-US" sz="4265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p="http://schemas.openxmlformats.org/presentationml/2006/main">
  <p:tag name="AS_UNIQUEID" val="363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AS_UNIQUEID" val="363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AS_UNIQUEID" val="364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AS_UNIQUEID" val="364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AS_UNIQUEID" val="364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AS_UNIQUEID" val="364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AS_UNIQUEID" val="364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AS_UNIQUEID" val="364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AS_UNIQUEID" val="364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AS_UNIQUEID" val="364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AS_UNIQUEID" val="365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AS_UNIQUEID" val="365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AS_UNIQUEID" val="365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AS_UNIQUEID" val="365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AS_UNIQUEID" val="365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AS_UNIQUEID" val="365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AS_UNIQUEID" val="365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AS_UNIQUEID" val="365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AS_UNIQUEID" val="365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AS_UNIQUEID" val="366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AS_UNIQUEID" val="366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AS_UNIQUEID" val="366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AS_UNIQUEID" val="366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AS_UNIQUEID" val="366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AS_UNIQUEID" val="366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AS_UNIQUEID" val="366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AS_UNIQUEID" val="366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AS_UNIQUEID" val="366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AS_UNIQUEID" val="367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AS_UNIQUEID" val="367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AS_UNIQUEID" val="367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AS_UNIQUEID" val="367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AS_UNIQUEID" val="367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AS_UNIQUEID" val="367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AS_UNIQUEID" val="367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AS_UNIQUEID" val="367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AS_UNIQUEID" val="368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AS_UNIQUEID" val="368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AS_UNIQUEID" val="368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AS_UNIQUEID" val="368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AS_UNIQUEID" val="368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AS_UNIQUEID" val="368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AS_UNIQUEID" val="368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AS_UNIQUEID" val="368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AS_UNIQUEID" val="369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AS_UNIQUEID" val="369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AS_UNIQUEID" val="369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AS_UNIQUEID" val="369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AS_UNIQUEID" val="369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AS_UNIQUEID" val="369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AS_UNIQUEID" val="369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AS_UNIQUEID" val="369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AS_UNIQUEID" val="370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AS_UNIQUEID" val="370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AS_UNIQUEID" val="370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AS_UNIQUEID" val="370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AS_UNIQUEID" val="332"/>
</p:tagLst>
</file>

<file path=ppt/tags/tag58.xml><?xml version="1.0" encoding="utf-8"?>
<p:tagLst xmlns:p="http://schemas.openxmlformats.org/presentationml/2006/main">
  <p:tag name="AS_UNIQUEID" val="333"/>
</p:tagLst>
</file>

<file path=ppt/tags/tag59.xml><?xml version="1.0" encoding="utf-8"?>
<p:tagLst xmlns:p="http://schemas.openxmlformats.org/presentationml/2006/main">
  <p:tag name="AS_UNIQUEID" val="334"/>
</p:tagLst>
</file>

<file path=ppt/tags/tag60.xml><?xml version="1.0" encoding="utf-8"?>
<p:tagLst xmlns:p="http://schemas.openxmlformats.org/presentationml/2006/main">
  <p:tag name="AS_UNIQUEID" val="335"/>
</p:tagLst>
</file>

<file path=ppt/tags/tag61.xml><?xml version="1.0" encoding="utf-8"?>
<p:tagLst xmlns:p="http://schemas.openxmlformats.org/presentationml/2006/main">
  <p:tag name="AS_UNIQUEID" val="3706"/>
</p:tagLst>
</file>

<file path=ppt/tags/tag62.xml><?xml version="1.0" encoding="utf-8"?>
<p:tagLst xmlns:p="http://schemas.openxmlformats.org/presentationml/2006/main">
  <p:tag name="AS_UNIQUEID" val="3707"/>
</p:tagLst>
</file>

<file path=ppt/tags/tag63.xml><?xml version="1.0" encoding="utf-8"?>
<p:tagLst xmlns:p="http://schemas.openxmlformats.org/presentationml/2006/main">
  <p:tag name="AS_UNIQUEID" val="3709"/>
</p:tagLst>
</file>

<file path=ppt/tags/tag64.xml><?xml version="1.0" encoding="utf-8"?>
<p:tagLst xmlns:p="http://schemas.openxmlformats.org/presentationml/2006/main">
  <p:tag name="AS_UNIQUEID" val="3710"/>
</p:tagLst>
</file>

<file path=ppt/tags/tag65.xml><?xml version="1.0" encoding="utf-8"?>
<p:tagLst xmlns:p="http://schemas.openxmlformats.org/presentationml/2006/main">
  <p:tag name="AS_UNIQUEID" val="3711"/>
</p:tagLst>
</file>

<file path=ppt/tags/tag66.xml><?xml version="1.0" encoding="utf-8"?>
<p:tagLst xmlns:p="http://schemas.openxmlformats.org/presentationml/2006/main">
  <p:tag name="AS_UNIQUEID" val="3712"/>
</p:tagLst>
</file>

<file path=ppt/tags/tag67.xml><?xml version="1.0" encoding="utf-8"?>
<p:tagLst xmlns:p="http://schemas.openxmlformats.org/presentationml/2006/main">
  <p:tag name="AS_UNIQUEID" val="3715"/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8.xml><?xml version="1.0" encoding="utf-8"?>
<p:tagLst xmlns:p="http://schemas.openxmlformats.org/presentationml/2006/main">
  <p:tag name="AS_UNIQUEID" val="3716"/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9.xml><?xml version="1.0" encoding="utf-8"?>
<p:tagLst xmlns:p="http://schemas.openxmlformats.org/presentationml/2006/main">
  <p:tag name="AS_UNIQUEID" val="371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0.xml><?xml version="1.0" encoding="utf-8"?>
<p:tagLst xmlns:p="http://schemas.openxmlformats.org/presentationml/2006/main">
  <p:tag name="AS_UNIQUEID" val="371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1.xml><?xml version="1.0" encoding="utf-8"?>
<p:tagLst xmlns:p="http://schemas.openxmlformats.org/presentationml/2006/main">
  <p:tag name="AS_UNIQUEID" val="371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AS_UNIQUEID" val="372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74.xml><?xml version="1.0" encoding="utf-8"?>
<p:tagLst xmlns:p="http://schemas.openxmlformats.org/presentationml/2006/main">
  <p:tag name="AS_UNIQUEID" val="3284"/>
</p:tagLst>
</file>

<file path=ppt/tags/tag75.xml><?xml version="1.0" encoding="utf-8"?>
<p:tagLst xmlns:p="http://schemas.openxmlformats.org/presentationml/2006/main">
  <p:tag name="AS_UNIQUEID" val="3285"/>
</p:tagLst>
</file>

<file path=ppt/tags/tag76.xml><?xml version="1.0" encoding="utf-8"?>
<p:tagLst xmlns:p="http://schemas.openxmlformats.org/presentationml/2006/main">
  <p:tag name="AS_UNIQUEID" val="3286"/>
</p:tagLst>
</file>

<file path=ppt/tags/tag77.xml><?xml version="1.0" encoding="utf-8"?>
<p:tagLst xmlns:p="http://schemas.openxmlformats.org/presentationml/2006/main">
  <p:tag name="AS_UNIQUEID" val="3136"/>
</p:tagLst>
</file>

<file path=ppt/tags/tag78.xml><?xml version="1.0" encoding="utf-8"?>
<p:tagLst xmlns:p="http://schemas.openxmlformats.org/presentationml/2006/main">
  <p:tag name="AS_UNIQUEID" val="3287"/>
</p:tagLst>
</file>

<file path=ppt/tags/tag79.xml><?xml version="1.0" encoding="utf-8"?>
<p:tagLst xmlns:p="http://schemas.openxmlformats.org/presentationml/2006/main">
  <p:tag name="AS_UNIQUEID" val="3297"/>
</p:tagLst>
</file>

<file path=ppt/tags/tag80.xml><?xml version="1.0" encoding="utf-8"?>
<p:tagLst xmlns:p="http://schemas.openxmlformats.org/presentationml/2006/main">
  <p:tag name="AS_UNIQUEID" val="3298"/>
</p:tagLst>
</file>

<file path=ppt/tags/tag81.xml><?xml version="1.0" encoding="utf-8"?>
<p:tagLst xmlns:p="http://schemas.openxmlformats.org/presentationml/2006/main">
  <p:tag name="AS_UNIQUEID" val="3299"/>
</p:tagLst>
</file>

<file path=ppt/tags/tag82.xml><?xml version="1.0" encoding="utf-8"?>
<p:tagLst xmlns:p="http://schemas.openxmlformats.org/presentationml/2006/main">
  <p:tag name="AS_UNIQUEID" val="3300"/>
</p:tagLst>
</file>

<file path=ppt/tags/tag83.xml><?xml version="1.0" encoding="utf-8"?>
<p:tagLst xmlns:p="http://schemas.openxmlformats.org/presentationml/2006/main">
  <p:tag name="AS_UNIQUEID" val="3301"/>
</p:tagLst>
</file>

<file path=ppt/tags/tag84.xml><?xml version="1.0" encoding="utf-8"?>
<p:tagLst xmlns:p="http://schemas.openxmlformats.org/presentationml/2006/main">
  <p:tag name="AS_UNIQUEID" val="3302"/>
</p:tagLst>
</file>

<file path=ppt/tags/tag85.xml><?xml version="1.0" encoding="utf-8"?>
<p:tagLst xmlns:p="http://schemas.openxmlformats.org/presentationml/2006/main">
  <p:tag name="AS_UNIQUEID" val="3303"/>
</p:tagLst>
</file>

<file path=ppt/tags/tag86.xml><?xml version="1.0" encoding="utf-8"?>
<p:tagLst xmlns:p="http://schemas.openxmlformats.org/presentationml/2006/main">
  <p:tag name="AS_UNIQUEID" val="3304"/>
</p:tagLst>
</file>

<file path=ppt/tags/tag87.xml><?xml version="1.0" encoding="utf-8"?>
<p:tagLst xmlns:p="http://schemas.openxmlformats.org/presentationml/2006/main">
  <p:tag name="AS_UNIQUEID" val="3305"/>
</p:tagLst>
</file>

<file path=ppt/tags/tag88.xml><?xml version="1.0" encoding="utf-8"?>
<p:tagLst xmlns:p="http://schemas.openxmlformats.org/presentationml/2006/main">
  <p:tag name="AS_UNIQUEID" val="3280"/>
</p:tagLst>
</file>

<file path=ppt/tags/tag89.xml><?xml version="1.0" encoding="utf-8"?>
<p:tagLst xmlns:p="http://schemas.openxmlformats.org/presentationml/2006/main">
  <p:tag name="AS_UNIQUEID" val="3281"/>
</p:tagLst>
</file>

<file path=ppt/tags/tag90.xml><?xml version="1.0" encoding="utf-8"?>
<p:tagLst xmlns:p="http://schemas.openxmlformats.org/presentationml/2006/main">
  <p:tag name="AS_UNIQUEID" val="3282"/>
</p:tagLst>
</file>

<file path=ppt/tags/tag91.xml><?xml version="1.0" encoding="utf-8"?>
<p:tagLst xmlns:p="http://schemas.openxmlformats.org/presentationml/2006/main">
  <p:tag name="AS_UNIQUEID" val="3309"/>
</p:tagLst>
</file>

<file path=ppt/tags/tag92.xml><?xml version="1.0" encoding="utf-8"?>
<p:tagLst xmlns:p="http://schemas.openxmlformats.org/presentationml/2006/main">
  <p:tag name="AS_UNIQUEID" val="3310"/>
</p:tagLst>
</file>

<file path=ppt/tags/tag93.xml><?xml version="1.0" encoding="utf-8"?>
<p:tagLst xmlns:p="http://schemas.openxmlformats.org/presentationml/2006/main">
  <p:tag name="AS_UNIQUEID" val="3311"/>
</p:tagLst>
</file>

<file path=ppt/tags/tag94.xml><?xml version="1.0" encoding="utf-8"?>
<p:tagLst xmlns:p="http://schemas.openxmlformats.org/presentationml/2006/main">
  <p:tag name="AS_UNIQUEID" val="3312"/>
</p:tagLst>
</file>

<file path=ppt/tags/tag95.xml><?xml version="1.0" encoding="utf-8"?>
<p:tagLst xmlns:p="http://schemas.openxmlformats.org/presentationml/2006/main">
  <p:tag name="AS_UNIQUEID" val="3313"/>
</p:tagLst>
</file>

<file path=ppt/tags/tag96.xml><?xml version="1.0" encoding="utf-8"?>
<p:tagLst xmlns:p="http://schemas.openxmlformats.org/presentationml/2006/main">
  <p:tag name="AS_UNIQUEID" val="3314"/>
</p:tagLst>
</file>

<file path=ppt/tags/tag97.xml><?xml version="1.0" encoding="utf-8"?>
<p:tagLst xmlns:p="http://schemas.openxmlformats.org/presentationml/2006/main">
  <p:tag name="AS_UNIQUEID" val="3315"/>
</p:tagLst>
</file>

<file path=ppt/tags/tag98.xml><?xml version="1.0" encoding="utf-8"?>
<p:tagLst xmlns:p="http://schemas.openxmlformats.org/presentationml/2006/main">
  <p:tag name="AS_UNIQUEID" val="3636"/>
</p:tagLst>
</file>

<file path=ppt/tags/tag99.xml><?xml version="1.0" encoding="utf-8"?>
<p:tagLst xmlns:p="http://schemas.openxmlformats.org/presentationml/2006/main">
  <p:tag name="AS_UNIQUEID" val="415"/>
</p:tagLst>
</file>

<file path=ppt/tags/tag100.xml><?xml version="1.0" encoding="utf-8"?>
<p:tagLst xmlns:p="http://schemas.openxmlformats.org/presentationml/2006/main">
  <p:tag name="AS_UNIQUEID" val="416"/>
</p:tagLst>
</file>

<file path=ppt/tags/tag101.xml><?xml version="1.0" encoding="utf-8"?>
<p:tagLst xmlns:p="http://schemas.openxmlformats.org/presentationml/2006/main">
  <p:tag name="AS_UNIQUEID" val="3309"/>
</p:tagLst>
</file>

<file path=ppt/tags/tag102.xml><?xml version="1.0" encoding="utf-8"?>
<p:tagLst xmlns:p="http://schemas.openxmlformats.org/presentationml/2006/main">
  <p:tag name="AS_UNIQUEID" val="3310"/>
</p:tagLst>
</file>

<file path=ppt/tags/tag103.xml><?xml version="1.0" encoding="utf-8"?>
<p:tagLst xmlns:p="http://schemas.openxmlformats.org/presentationml/2006/main">
  <p:tag name="AS_UNIQUEID" val="3311"/>
</p:tagLst>
</file>

<file path=ppt/tags/tag104.xml><?xml version="1.0" encoding="utf-8"?>
<p:tagLst xmlns:p="http://schemas.openxmlformats.org/presentationml/2006/main">
  <p:tag name="AS_UNIQUEID" val="3312"/>
</p:tagLst>
</file>

<file path=ppt/tags/tag105.xml><?xml version="1.0" encoding="utf-8"?>
<p:tagLst xmlns:p="http://schemas.openxmlformats.org/presentationml/2006/main">
  <p:tag name="AS_UNIQUEID" val="3313"/>
</p:tagLst>
</file>

<file path=ppt/tags/tag106.xml><?xml version="1.0" encoding="utf-8"?>
<p:tagLst xmlns:p="http://schemas.openxmlformats.org/presentationml/2006/main">
  <p:tag name="AS_UNIQUEID" val="3636"/>
</p:tagLst>
</file>

<file path=ppt/tags/tag107.xml><?xml version="1.0" encoding="utf-8"?>
<p:tagLst xmlns:p="http://schemas.openxmlformats.org/presentationml/2006/main">
  <p:tag name="AS_UNIQUEID" val="415"/>
</p:tagLst>
</file>

<file path=ppt/tags/tag108.xml><?xml version="1.0" encoding="utf-8"?>
<p:tagLst xmlns:p="http://schemas.openxmlformats.org/presentationml/2006/main">
  <p:tag name="AS_UNIQUEID" val="416"/>
</p:tagLst>
</file>

<file path=ppt/tags/tag109.xml><?xml version="1.0" encoding="utf-8"?>
<p:tagLst xmlns:p="http://schemas.openxmlformats.org/presentationml/2006/main">
  <p:tag name="AS_UNIQUEID" val="430"/>
</p:tagLst>
</file>

<file path=ppt/tags/tag110.xml><?xml version="1.0" encoding="utf-8"?>
<p:tagLst xmlns:p="http://schemas.openxmlformats.org/presentationml/2006/main">
  <p:tag name="AS_UNIQUEID" val="3318"/>
</p:tagLst>
</file>

<file path=ppt/tags/tag111.xml><?xml version="1.0" encoding="utf-8"?>
<p:tagLst xmlns:p="http://schemas.openxmlformats.org/presentationml/2006/main">
  <p:tag name="AS_UNIQUEID" val="3319"/>
</p:tagLst>
</file>

<file path=ppt/tags/tag112.xml><?xml version="1.0" encoding="utf-8"?>
<p:tagLst xmlns:p="http://schemas.openxmlformats.org/presentationml/2006/main">
  <p:tag name="AS_UNIQUEID" val="3320"/>
</p:tagLst>
</file>

<file path=ppt/tags/tag113.xml><?xml version="1.0" encoding="utf-8"?>
<p:tagLst xmlns:p="http://schemas.openxmlformats.org/presentationml/2006/main">
  <p:tag name="AS_UNIQUEID" val="3321"/>
</p:tagLst>
</file>

<file path=ppt/tags/tag114.xml><?xml version="1.0" encoding="utf-8"?>
<p:tagLst xmlns:p="http://schemas.openxmlformats.org/presentationml/2006/main">
  <p:tag name="AS_UNIQUEID" val="424"/>
</p:tagLst>
</file>

<file path=ppt/tags/tag115.xml><?xml version="1.0" encoding="utf-8"?>
<p:tagLst xmlns:p="http://schemas.openxmlformats.org/presentationml/2006/main">
  <p:tag name="AS_UNIQUEID" val="425"/>
</p:tagLst>
</file>

<file path=ppt/tags/tag116.xml><?xml version="1.0" encoding="utf-8"?>
<p:tagLst xmlns:p="http://schemas.openxmlformats.org/presentationml/2006/main">
  <p:tag name="AS_UNIQUEID" val="3343"/>
</p:tagLst>
</file>

<file path=ppt/tags/tag117.xml><?xml version="1.0" encoding="utf-8"?>
<p:tagLst xmlns:p="http://schemas.openxmlformats.org/presentationml/2006/main">
  <p:tag name="AS_UNIQUEID" val="3344"/>
</p:tagLst>
</file>

<file path=ppt/tags/tag118.xml><?xml version="1.0" encoding="utf-8"?>
<p:tagLst xmlns:p="http://schemas.openxmlformats.org/presentationml/2006/main">
  <p:tag name="AS_UNIQUEID" val="3345"/>
</p:tagLst>
</file>

<file path=ppt/tags/tag119.xml><?xml version="1.0" encoding="utf-8"?>
<p:tagLst xmlns:p="http://schemas.openxmlformats.org/presentationml/2006/main">
  <p:tag name="AS_UNIQUEID" val="3346"/>
</p:tagLst>
</file>

<file path=ppt/tags/tag120.xml><?xml version="1.0" encoding="utf-8"?>
<p:tagLst xmlns:p="http://schemas.openxmlformats.org/presentationml/2006/main">
  <p:tag name="AS_UNIQUEID" val="3348"/>
</p:tagLst>
</file>

<file path=ppt/tags/tag121.xml><?xml version="1.0" encoding="utf-8"?>
<p:tagLst xmlns:p="http://schemas.openxmlformats.org/presentationml/2006/main">
  <p:tag name="AS_UNIQUEID" val="3349"/>
</p:tagLst>
</file>

<file path=ppt/tags/tag122.xml><?xml version="1.0" encoding="utf-8"?>
<p:tagLst xmlns:p="http://schemas.openxmlformats.org/presentationml/2006/main">
  <p:tag name="AS_UNIQUEID" val="3350"/>
</p:tagLst>
</file>

<file path=ppt/tags/tag123.xml><?xml version="1.0" encoding="utf-8"?>
<p:tagLst xmlns:p="http://schemas.openxmlformats.org/presentationml/2006/main">
  <p:tag name="AS_UNIQUEID" val="3351"/>
</p:tagLst>
</file>

<file path=ppt/tags/tag124.xml><?xml version="1.0" encoding="utf-8"?>
<p:tagLst xmlns:p="http://schemas.openxmlformats.org/presentationml/2006/main">
  <p:tag name="AS_UNIQUEID" val="3352"/>
</p:tagLst>
</file>

<file path=ppt/tags/tag125.xml><?xml version="1.0" encoding="utf-8"?>
<p:tagLst xmlns:p="http://schemas.openxmlformats.org/presentationml/2006/main">
  <p:tag name="AS_UNIQUEID" val="3353"/>
</p:tagLst>
</file>

<file path=ppt/tags/tag126.xml><?xml version="1.0" encoding="utf-8"?>
<p:tagLst xmlns:p="http://schemas.openxmlformats.org/presentationml/2006/main">
  <p:tag name="AS_UNIQUEID" val="3354"/>
</p:tagLst>
</file>

<file path=ppt/tags/tag127.xml><?xml version="1.0" encoding="utf-8"?>
<p:tagLst xmlns:p="http://schemas.openxmlformats.org/presentationml/2006/main">
  <p:tag name="AS_UNIQUEID" val="3355"/>
</p:tagLst>
</file>

<file path=ppt/tags/tag128.xml><?xml version="1.0" encoding="utf-8"?>
<p:tagLst xmlns:p="http://schemas.openxmlformats.org/presentationml/2006/main">
  <p:tag name="AS_UNIQUEID" val="3356"/>
</p:tagLst>
</file>

<file path=ppt/tags/tag129.xml><?xml version="1.0" encoding="utf-8"?>
<p:tagLst xmlns:p="http://schemas.openxmlformats.org/presentationml/2006/main">
  <p:tag name="AS_UNIQUEID" val="3357"/>
</p:tagLst>
</file>

<file path=ppt/tags/tag130.xml><?xml version="1.0" encoding="utf-8"?>
<p:tagLst xmlns:p="http://schemas.openxmlformats.org/presentationml/2006/main">
  <p:tag name="AS_UNIQUEID" val="3358"/>
</p:tagLst>
</file>

<file path=ppt/tags/tag131.xml><?xml version="1.0" encoding="utf-8"?>
<p:tagLst xmlns:p="http://schemas.openxmlformats.org/presentationml/2006/main">
  <p:tag name="AS_UNIQUEID" val="3359"/>
</p:tagLst>
</file>

<file path=ppt/tags/tag132.xml><?xml version="1.0" encoding="utf-8"?>
<p:tagLst xmlns:p="http://schemas.openxmlformats.org/presentationml/2006/main">
  <p:tag name="AS_UNIQUEID" val="3361"/>
</p:tagLst>
</file>

<file path=ppt/tags/tag133.xml><?xml version="1.0" encoding="utf-8"?>
<p:tagLst xmlns:p="http://schemas.openxmlformats.org/presentationml/2006/main">
  <p:tag name="AS_UNIQUEID" val="3362"/>
</p:tagLst>
</file>

<file path=ppt/tags/tag134.xml><?xml version="1.0" encoding="utf-8"?>
<p:tagLst xmlns:p="http://schemas.openxmlformats.org/presentationml/2006/main">
  <p:tag name="AS_UNIQUEID" val="3363"/>
</p:tagLst>
</file>

<file path=ppt/tags/tag135.xml><?xml version="1.0" encoding="utf-8"?>
<p:tagLst xmlns:p="http://schemas.openxmlformats.org/presentationml/2006/main">
  <p:tag name="AS_UNIQUEID" val="3364"/>
</p:tagLst>
</file>

<file path=ppt/tags/tag136.xml><?xml version="1.0" encoding="utf-8"?>
<p:tagLst xmlns:p="http://schemas.openxmlformats.org/presentationml/2006/main">
  <p:tag name="AS_UNIQUEID" val="3365"/>
</p:tagLst>
</file>

<file path=ppt/tags/tag137.xml><?xml version="1.0" encoding="utf-8"?>
<p:tagLst xmlns:p="http://schemas.openxmlformats.org/presentationml/2006/main">
  <p:tag name="AS_UNIQUEID" val="3366"/>
</p:tagLst>
</file>

<file path=ppt/tags/tag138.xml><?xml version="1.0" encoding="utf-8"?>
<p:tagLst xmlns:p="http://schemas.openxmlformats.org/presentationml/2006/main">
  <p:tag name="AS_UNIQUEID" val="3367"/>
</p:tagLst>
</file>

<file path=ppt/tags/tag139.xml><?xml version="1.0" encoding="utf-8"?>
<p:tagLst xmlns:p="http://schemas.openxmlformats.org/presentationml/2006/main">
  <p:tag name="AS_UNIQUEID" val="3368"/>
</p:tagLst>
</file>

<file path=ppt/tags/tag140.xml><?xml version="1.0" encoding="utf-8"?>
<p:tagLst xmlns:p="http://schemas.openxmlformats.org/presentationml/2006/main">
  <p:tag name="AS_UNIQUEID" val="3369"/>
</p:tagLst>
</file>

<file path=ppt/tags/tag141.xml><?xml version="1.0" encoding="utf-8"?>
<p:tagLst xmlns:p="http://schemas.openxmlformats.org/presentationml/2006/main">
  <p:tag name="AS_UNIQUEID" val="3370"/>
</p:tagLst>
</file>

<file path=ppt/tags/tag142.xml><?xml version="1.0" encoding="utf-8"?>
<p:tagLst xmlns:p="http://schemas.openxmlformats.org/presentationml/2006/main">
  <p:tag name="AS_UNIQUEID" val="3371"/>
</p:tagLst>
</file>

<file path=ppt/tags/tag143.xml><?xml version="1.0" encoding="utf-8"?>
<p:tagLst xmlns:p="http://schemas.openxmlformats.org/presentationml/2006/main">
  <p:tag name="AS_UNIQUEID" val="3372"/>
</p:tagLst>
</file>

<file path=ppt/tags/tag144.xml><?xml version="1.0" encoding="utf-8"?>
<p:tagLst xmlns:p="http://schemas.openxmlformats.org/presentationml/2006/main">
  <p:tag name="AS_UNIQUEID" val="3374"/>
</p:tagLst>
</file>

<file path=ppt/tags/tag145.xml><?xml version="1.0" encoding="utf-8"?>
<p:tagLst xmlns:p="http://schemas.openxmlformats.org/presentationml/2006/main">
  <p:tag name="AS_UNIQUEID" val="3375"/>
</p:tagLst>
</file>

<file path=ppt/tags/tag146.xml><?xml version="1.0" encoding="utf-8"?>
<p:tagLst xmlns:p="http://schemas.openxmlformats.org/presentationml/2006/main">
  <p:tag name="AS_UNIQUEID" val="3376"/>
</p:tagLst>
</file>

<file path=ppt/tags/tag147.xml><?xml version="1.0" encoding="utf-8"?>
<p:tagLst xmlns:p="http://schemas.openxmlformats.org/presentationml/2006/main">
  <p:tag name="AS_UNIQUEID" val="3377"/>
</p:tagLst>
</file>

<file path=ppt/tags/tag148.xml><?xml version="1.0" encoding="utf-8"?>
<p:tagLst xmlns:p="http://schemas.openxmlformats.org/presentationml/2006/main">
  <p:tag name="AS_UNIQUEID" val="3378"/>
</p:tagLst>
</file>

<file path=ppt/tags/tag149.xml><?xml version="1.0" encoding="utf-8"?>
<p:tagLst xmlns:p="http://schemas.openxmlformats.org/presentationml/2006/main">
  <p:tag name="AS_UNIQUEID" val="3379"/>
</p:tagLst>
</file>

<file path=ppt/tags/tag150.xml><?xml version="1.0" encoding="utf-8"?>
<p:tagLst xmlns:p="http://schemas.openxmlformats.org/presentationml/2006/main">
  <p:tag name="AS_UNIQUEID" val="3380"/>
</p:tagLst>
</file>

<file path=ppt/tags/tag151.xml><?xml version="1.0" encoding="utf-8"?>
<p:tagLst xmlns:p="http://schemas.openxmlformats.org/presentationml/2006/main">
  <p:tag name="AS_UNIQUEID" val="3381"/>
</p:tagLst>
</file>

<file path=ppt/tags/tag152.xml><?xml version="1.0" encoding="utf-8"?>
<p:tagLst xmlns:p="http://schemas.openxmlformats.org/presentationml/2006/main">
  <p:tag name="AS_UNIQUEID" val="3382"/>
</p:tagLst>
</file>

<file path=ppt/tags/tag153.xml><?xml version="1.0" encoding="utf-8"?>
<p:tagLst xmlns:p="http://schemas.openxmlformats.org/presentationml/2006/main">
  <p:tag name="AS_UNIQUEID" val="3383"/>
</p:tagLst>
</file>

<file path=ppt/tags/tag154.xml><?xml version="1.0" encoding="utf-8"?>
<p:tagLst xmlns:p="http://schemas.openxmlformats.org/presentationml/2006/main">
  <p:tag name="AS_UNIQUEID" val="3389"/>
</p:tagLst>
</file>

<file path=ppt/tags/tag155.xml><?xml version="1.0" encoding="utf-8"?>
<p:tagLst xmlns:p="http://schemas.openxmlformats.org/presentationml/2006/main">
  <p:tag name="AS_UNIQUEID" val="3390"/>
</p:tagLst>
</file>

<file path=ppt/tags/tag156.xml><?xml version="1.0" encoding="utf-8"?>
<p:tagLst xmlns:p="http://schemas.openxmlformats.org/presentationml/2006/main">
  <p:tag name="AS_UNIQUEID" val="3391"/>
</p:tagLst>
</file>

<file path=ppt/tags/tag157.xml><?xml version="1.0" encoding="utf-8"?>
<p:tagLst xmlns:p="http://schemas.openxmlformats.org/presentationml/2006/main">
  <p:tag name="AS_UNIQUEID" val="3392"/>
</p:tagLst>
</file>

<file path=ppt/tags/tag158.xml><?xml version="1.0" encoding="utf-8"?>
<p:tagLst xmlns:p="http://schemas.openxmlformats.org/presentationml/2006/main">
  <p:tag name="AS_UNIQUEID" val="3393"/>
</p:tagLst>
</file>

<file path=ppt/tags/tag159.xml><?xml version="1.0" encoding="utf-8"?>
<p:tagLst xmlns:p="http://schemas.openxmlformats.org/presentationml/2006/main">
  <p:tag name="AS_UNIQUEID" val="3394"/>
</p:tagLst>
</file>

<file path=ppt/tags/tag160.xml><?xml version="1.0" encoding="utf-8"?>
<p:tagLst xmlns:p="http://schemas.openxmlformats.org/presentationml/2006/main">
  <p:tag name="AS_UNIQUEID" val="3395"/>
</p:tagLst>
</file>

<file path=ppt/tags/tag161.xml><?xml version="1.0" encoding="utf-8"?>
<p:tagLst xmlns:p="http://schemas.openxmlformats.org/presentationml/2006/main">
  <p:tag name="AS_UNIQUEID" val="3396"/>
</p:tagLst>
</file>

<file path=ppt/tags/tag162.xml><?xml version="1.0" encoding="utf-8"?>
<p:tagLst xmlns:p="http://schemas.openxmlformats.org/presentationml/2006/main">
  <p:tag name="AS_UNIQUEID" val="3397"/>
</p:tagLst>
</file>

<file path=ppt/tags/tag163.xml><?xml version="1.0" encoding="utf-8"?>
<p:tagLst xmlns:p="http://schemas.openxmlformats.org/presentationml/2006/main">
  <p:tag name="AS_UNIQUEID" val="3398"/>
</p:tagLst>
</file>

<file path=ppt/tags/tag164.xml><?xml version="1.0" encoding="utf-8"?>
<p:tagLst xmlns:p="http://schemas.openxmlformats.org/presentationml/2006/main">
  <p:tag name="AS_UNIQUEID" val="3399"/>
</p:tagLst>
</file>

<file path=ppt/tags/tag165.xml><?xml version="1.0" encoding="utf-8"?>
<p:tagLst xmlns:p="http://schemas.openxmlformats.org/presentationml/2006/main">
  <p:tag name="AS_UNIQUEID" val="3400"/>
</p:tagLst>
</file>

<file path=ppt/tags/tag166.xml><?xml version="1.0" encoding="utf-8"?>
<p:tagLst xmlns:p="http://schemas.openxmlformats.org/presentationml/2006/main">
  <p:tag name="AS_UNIQUEID" val="3401"/>
</p:tagLst>
</file>

<file path=ppt/tags/tag167.xml><?xml version="1.0" encoding="utf-8"?>
<p:tagLst xmlns:p="http://schemas.openxmlformats.org/presentationml/2006/main">
  <p:tag name="AS_UNIQUEID" val="3385"/>
</p:tagLst>
</file>

<file path=ppt/tags/tag168.xml><?xml version="1.0" encoding="utf-8"?>
<p:tagLst xmlns:p="http://schemas.openxmlformats.org/presentationml/2006/main">
  <p:tag name="AS_UNIQUEID" val="3386"/>
</p:tagLst>
</file>

<file path=ppt/tags/tag169.xml><?xml version="1.0" encoding="utf-8"?>
<p:tagLst xmlns:p="http://schemas.openxmlformats.org/presentationml/2006/main">
  <p:tag name="AS_UNIQUEID" val="3387"/>
</p:tagLst>
</file>

<file path=ppt/tags/tag170.xml><?xml version="1.0" encoding="utf-8"?>
<p:tagLst xmlns:p="http://schemas.openxmlformats.org/presentationml/2006/main">
  <p:tag name="AS_UNIQUEID" val="3407"/>
</p:tagLst>
</file>

<file path=ppt/tags/tag171.xml><?xml version="1.0" encoding="utf-8"?>
<p:tagLst xmlns:p="http://schemas.openxmlformats.org/presentationml/2006/main">
  <p:tag name="AS_UNIQUEID" val="3408"/>
</p:tagLst>
</file>

<file path=ppt/tags/tag172.xml><?xml version="1.0" encoding="utf-8"?>
<p:tagLst xmlns:p="http://schemas.openxmlformats.org/presentationml/2006/main">
  <p:tag name="AS_UNIQUEID" val="3409"/>
</p:tagLst>
</file>

<file path=ppt/tags/tag173.xml><?xml version="1.0" encoding="utf-8"?>
<p:tagLst xmlns:p="http://schemas.openxmlformats.org/presentationml/2006/main">
  <p:tag name="AS_UNIQUEID" val="3410"/>
</p:tagLst>
</file>

<file path=ppt/tags/tag174.xml><?xml version="1.0" encoding="utf-8"?>
<p:tagLst xmlns:p="http://schemas.openxmlformats.org/presentationml/2006/main">
  <p:tag name="AS_UNIQUEID" val="3411"/>
</p:tagLst>
</file>

<file path=ppt/tags/tag175.xml><?xml version="1.0" encoding="utf-8"?>
<p:tagLst xmlns:p="http://schemas.openxmlformats.org/presentationml/2006/main">
  <p:tag name="AS_UNIQUEID" val="3412"/>
</p:tagLst>
</file>

<file path=ppt/tags/tag176.xml><?xml version="1.0" encoding="utf-8"?>
<p:tagLst xmlns:p="http://schemas.openxmlformats.org/presentationml/2006/main">
  <p:tag name="AS_UNIQUEID" val="3413"/>
</p:tagLst>
</file>

<file path=ppt/tags/tag177.xml><?xml version="1.0" encoding="utf-8"?>
<p:tagLst xmlns:p="http://schemas.openxmlformats.org/presentationml/2006/main">
  <p:tag name="AS_UNIQUEID" val="3414"/>
</p:tagLst>
</file>

<file path=ppt/tags/tag178.xml><?xml version="1.0" encoding="utf-8"?>
<p:tagLst xmlns:p="http://schemas.openxmlformats.org/presentationml/2006/main">
  <p:tag name="AS_UNIQUEID" val="3415"/>
</p:tagLst>
</file>

<file path=ppt/tags/tag179.xml><?xml version="1.0" encoding="utf-8"?>
<p:tagLst xmlns:p="http://schemas.openxmlformats.org/presentationml/2006/main">
  <p:tag name="AS_UNIQUEID" val="3416"/>
</p:tagLst>
</file>

<file path=ppt/tags/tag180.xml><?xml version="1.0" encoding="utf-8"?>
<p:tagLst xmlns:p="http://schemas.openxmlformats.org/presentationml/2006/main">
  <p:tag name="AS_UNIQUEID" val="3417"/>
</p:tagLst>
</file>

<file path=ppt/tags/tag181.xml><?xml version="1.0" encoding="utf-8"?>
<p:tagLst xmlns:p="http://schemas.openxmlformats.org/presentationml/2006/main">
  <p:tag name="AS_UNIQUEID" val="3418"/>
</p:tagLst>
</file>

<file path=ppt/tags/tag182.xml><?xml version="1.0" encoding="utf-8"?>
<p:tagLst xmlns:p="http://schemas.openxmlformats.org/presentationml/2006/main">
  <p:tag name="AS_UNIQUEID" val="3419"/>
</p:tagLst>
</file>

<file path=ppt/tags/tag183.xml><?xml version="1.0" encoding="utf-8"?>
<p:tagLst xmlns:p="http://schemas.openxmlformats.org/presentationml/2006/main">
  <p:tag name="AS_UNIQUEID" val="3403"/>
</p:tagLst>
</file>

<file path=ppt/tags/tag184.xml><?xml version="1.0" encoding="utf-8"?>
<p:tagLst xmlns:p="http://schemas.openxmlformats.org/presentationml/2006/main">
  <p:tag name="AS_UNIQUEID" val="3404"/>
</p:tagLst>
</file>

<file path=ppt/tags/tag185.xml><?xml version="1.0" encoding="utf-8"?>
<p:tagLst xmlns:p="http://schemas.openxmlformats.org/presentationml/2006/main">
  <p:tag name="AS_UNIQUEID" val="3405"/>
</p:tagLst>
</file>

<file path=ppt/tags/tag186.xml><?xml version="1.0" encoding="utf-8"?>
<p:tagLst xmlns:p="http://schemas.openxmlformats.org/presentationml/2006/main">
  <p:tag name="AS_UNIQUEID" val="3425"/>
</p:tagLst>
</file>

<file path=ppt/tags/tag187.xml><?xml version="1.0" encoding="utf-8"?>
<p:tagLst xmlns:p="http://schemas.openxmlformats.org/presentationml/2006/main">
  <p:tag name="AS_UNIQUEID" val="3426"/>
</p:tagLst>
</file>

<file path=ppt/tags/tag188.xml><?xml version="1.0" encoding="utf-8"?>
<p:tagLst xmlns:p="http://schemas.openxmlformats.org/presentationml/2006/main">
  <p:tag name="AS_UNIQUEID" val="3427"/>
</p:tagLst>
</file>

<file path=ppt/tags/tag189.xml><?xml version="1.0" encoding="utf-8"?>
<p:tagLst xmlns:p="http://schemas.openxmlformats.org/presentationml/2006/main">
  <p:tag name="AS_UNIQUEID" val="3428"/>
</p:tagLst>
</file>

<file path=ppt/tags/tag190.xml><?xml version="1.0" encoding="utf-8"?>
<p:tagLst xmlns:p="http://schemas.openxmlformats.org/presentationml/2006/main">
  <p:tag name="AS_UNIQUEID" val="3429"/>
</p:tagLst>
</file>

<file path=ppt/tags/tag191.xml><?xml version="1.0" encoding="utf-8"?>
<p:tagLst xmlns:p="http://schemas.openxmlformats.org/presentationml/2006/main">
  <p:tag name="AS_UNIQUEID" val="3430"/>
</p:tagLst>
</file>

<file path=ppt/tags/tag192.xml><?xml version="1.0" encoding="utf-8"?>
<p:tagLst xmlns:p="http://schemas.openxmlformats.org/presentationml/2006/main">
  <p:tag name="AS_UNIQUEID" val="3431"/>
</p:tagLst>
</file>

<file path=ppt/tags/tag193.xml><?xml version="1.0" encoding="utf-8"?>
<p:tagLst xmlns:p="http://schemas.openxmlformats.org/presentationml/2006/main">
  <p:tag name="AS_UNIQUEID" val="3432"/>
</p:tagLst>
</file>

<file path=ppt/tags/tag194.xml><?xml version="1.0" encoding="utf-8"?>
<p:tagLst xmlns:p="http://schemas.openxmlformats.org/presentationml/2006/main">
  <p:tag name="AS_UNIQUEID" val="3433"/>
</p:tagLst>
</file>

<file path=ppt/tags/tag195.xml><?xml version="1.0" encoding="utf-8"?>
<p:tagLst xmlns:p="http://schemas.openxmlformats.org/presentationml/2006/main">
  <p:tag name="AS_UNIQUEID" val="3434"/>
</p:tagLst>
</file>

<file path=ppt/tags/tag196.xml><?xml version="1.0" encoding="utf-8"?>
<p:tagLst xmlns:p="http://schemas.openxmlformats.org/presentationml/2006/main">
  <p:tag name="AS_UNIQUEID" val="3435"/>
</p:tagLst>
</file>

<file path=ppt/tags/tag197.xml><?xml version="1.0" encoding="utf-8"?>
<p:tagLst xmlns:p="http://schemas.openxmlformats.org/presentationml/2006/main">
  <p:tag name="AS_UNIQUEID" val="3436"/>
</p:tagLst>
</file>

<file path=ppt/tags/tag198.xml><?xml version="1.0" encoding="utf-8"?>
<p:tagLst xmlns:p="http://schemas.openxmlformats.org/presentationml/2006/main">
  <p:tag name="AS_UNIQUEID" val="3437"/>
</p:tagLst>
</file>

<file path=ppt/tags/tag199.xml><?xml version="1.0" encoding="utf-8"?>
<p:tagLst xmlns:p="http://schemas.openxmlformats.org/presentationml/2006/main">
  <p:tag name="AS_UNIQUEID" val="3438"/>
</p:tagLst>
</file>

<file path=ppt/tags/tag200.xml><?xml version="1.0" encoding="utf-8"?>
<p:tagLst xmlns:p="http://schemas.openxmlformats.org/presentationml/2006/main">
  <p:tag name="AS_UNIQUEID" val="3439"/>
</p:tagLst>
</file>

<file path=ppt/tags/tag201.xml><?xml version="1.0" encoding="utf-8"?>
<p:tagLst xmlns:p="http://schemas.openxmlformats.org/presentationml/2006/main">
  <p:tag name="AS_UNIQUEID" val="3440"/>
</p:tagLst>
</file>

<file path=ppt/tags/tag202.xml><?xml version="1.0" encoding="utf-8"?>
<p:tagLst xmlns:p="http://schemas.openxmlformats.org/presentationml/2006/main">
  <p:tag name="AS_UNIQUEID" val="3441"/>
</p:tagLst>
</file>

<file path=ppt/tags/tag203.xml><?xml version="1.0" encoding="utf-8"?>
<p:tagLst xmlns:p="http://schemas.openxmlformats.org/presentationml/2006/main">
  <p:tag name="AS_UNIQUEID" val="3421"/>
</p:tagLst>
</file>

<file path=ppt/tags/tag204.xml><?xml version="1.0" encoding="utf-8"?>
<p:tagLst xmlns:p="http://schemas.openxmlformats.org/presentationml/2006/main">
  <p:tag name="AS_UNIQUEID" val="3422"/>
</p:tagLst>
</file>

<file path=ppt/tags/tag205.xml><?xml version="1.0" encoding="utf-8"?>
<p:tagLst xmlns:p="http://schemas.openxmlformats.org/presentationml/2006/main">
  <p:tag name="AS_UNIQUEID" val="3423"/>
</p:tagLst>
</file>

<file path=ppt/tags/tag206.xml><?xml version="1.0" encoding="utf-8"?>
<p:tagLst xmlns:p="http://schemas.openxmlformats.org/presentationml/2006/main">
  <p:tag name="AS_UNIQUEID" val="3447"/>
</p:tagLst>
</file>

<file path=ppt/tags/tag207.xml><?xml version="1.0" encoding="utf-8"?>
<p:tagLst xmlns:p="http://schemas.openxmlformats.org/presentationml/2006/main">
  <p:tag name="AS_UNIQUEID" val="3448"/>
</p:tagLst>
</file>

<file path=ppt/tags/tag208.xml><?xml version="1.0" encoding="utf-8"?>
<p:tagLst xmlns:p="http://schemas.openxmlformats.org/presentationml/2006/main">
  <p:tag name="AS_UNIQUEID" val="3449"/>
</p:tagLst>
</file>

<file path=ppt/tags/tag209.xml><?xml version="1.0" encoding="utf-8"?>
<p:tagLst xmlns:p="http://schemas.openxmlformats.org/presentationml/2006/main">
  <p:tag name="AS_UNIQUEID" val="3450"/>
</p:tagLst>
</file>

<file path=ppt/tags/tag210.xml><?xml version="1.0" encoding="utf-8"?>
<p:tagLst xmlns:p="http://schemas.openxmlformats.org/presentationml/2006/main">
  <p:tag name="AS_UNIQUEID" val="3451"/>
</p:tagLst>
</file>

<file path=ppt/tags/tag211.xml><?xml version="1.0" encoding="utf-8"?>
<p:tagLst xmlns:p="http://schemas.openxmlformats.org/presentationml/2006/main">
  <p:tag name="AS_UNIQUEID" val="3452"/>
</p:tagLst>
</file>

<file path=ppt/tags/tag212.xml><?xml version="1.0" encoding="utf-8"?>
<p:tagLst xmlns:p="http://schemas.openxmlformats.org/presentationml/2006/main">
  <p:tag name="AS_UNIQUEID" val="3453"/>
</p:tagLst>
</file>

<file path=ppt/tags/tag213.xml><?xml version="1.0" encoding="utf-8"?>
<p:tagLst xmlns:p="http://schemas.openxmlformats.org/presentationml/2006/main">
  <p:tag name="AS_UNIQUEID" val="3454"/>
</p:tagLst>
</file>

<file path=ppt/tags/tag214.xml><?xml version="1.0" encoding="utf-8"?>
<p:tagLst xmlns:p="http://schemas.openxmlformats.org/presentationml/2006/main">
  <p:tag name="AS_UNIQUEID" val="3455"/>
</p:tagLst>
</file>

<file path=ppt/tags/tag215.xml><?xml version="1.0" encoding="utf-8"?>
<p:tagLst xmlns:p="http://schemas.openxmlformats.org/presentationml/2006/main">
  <p:tag name="AS_UNIQUEID" val="3456"/>
</p:tagLst>
</file>

<file path=ppt/tags/tag216.xml><?xml version="1.0" encoding="utf-8"?>
<p:tagLst xmlns:p="http://schemas.openxmlformats.org/presentationml/2006/main">
  <p:tag name="AS_UNIQUEID" val="3457"/>
</p:tagLst>
</file>

<file path=ppt/tags/tag217.xml><?xml version="1.0" encoding="utf-8"?>
<p:tagLst xmlns:p="http://schemas.openxmlformats.org/presentationml/2006/main">
  <p:tag name="AS_UNIQUEID" val="3458"/>
</p:tagLst>
</file>

<file path=ppt/tags/tag218.xml><?xml version="1.0" encoding="utf-8"?>
<p:tagLst xmlns:p="http://schemas.openxmlformats.org/presentationml/2006/main">
  <p:tag name="AS_UNIQUEID" val="3443"/>
</p:tagLst>
</file>

<file path=ppt/tags/tag219.xml><?xml version="1.0" encoding="utf-8"?>
<p:tagLst xmlns:p="http://schemas.openxmlformats.org/presentationml/2006/main">
  <p:tag name="AS_UNIQUEID" val="3444"/>
</p:tagLst>
</file>

<file path=ppt/tags/tag220.xml><?xml version="1.0" encoding="utf-8"?>
<p:tagLst xmlns:p="http://schemas.openxmlformats.org/presentationml/2006/main">
  <p:tag name="AS_UNIQUEID" val="3445"/>
</p:tagLst>
</file>

<file path=ppt/tags/tag221.xml><?xml version="1.0" encoding="utf-8"?>
<p:tagLst xmlns:p="http://schemas.openxmlformats.org/presentationml/2006/main">
  <p:tag name="AS_UNIQUEID" val="3447"/>
</p:tagLst>
</file>

<file path=ppt/tags/tag222.xml><?xml version="1.0" encoding="utf-8"?>
<p:tagLst xmlns:p="http://schemas.openxmlformats.org/presentationml/2006/main">
  <p:tag name="AS_UNIQUEID" val="3448"/>
</p:tagLst>
</file>

<file path=ppt/tags/tag223.xml><?xml version="1.0" encoding="utf-8"?>
<p:tagLst xmlns:p="http://schemas.openxmlformats.org/presentationml/2006/main">
  <p:tag name="AS_UNIQUEID" val="3449"/>
</p:tagLst>
</file>

<file path=ppt/tags/tag224.xml><?xml version="1.0" encoding="utf-8"?>
<p:tagLst xmlns:p="http://schemas.openxmlformats.org/presentationml/2006/main">
  <p:tag name="AS_UNIQUEID" val="3450"/>
</p:tagLst>
</file>

<file path=ppt/tags/tag225.xml><?xml version="1.0" encoding="utf-8"?>
<p:tagLst xmlns:p="http://schemas.openxmlformats.org/presentationml/2006/main">
  <p:tag name="AS_UNIQUEID" val="3451"/>
</p:tagLst>
</file>

<file path=ppt/tags/tag226.xml><?xml version="1.0" encoding="utf-8"?>
<p:tagLst xmlns:p="http://schemas.openxmlformats.org/presentationml/2006/main">
  <p:tag name="AS_UNIQUEID" val="3452"/>
</p:tagLst>
</file>

<file path=ppt/tags/tag227.xml><?xml version="1.0" encoding="utf-8"?>
<p:tagLst xmlns:p="http://schemas.openxmlformats.org/presentationml/2006/main">
  <p:tag name="AS_UNIQUEID" val="3453"/>
</p:tagLst>
</file>

<file path=ppt/tags/tag228.xml><?xml version="1.0" encoding="utf-8"?>
<p:tagLst xmlns:p="http://schemas.openxmlformats.org/presentationml/2006/main">
  <p:tag name="AS_UNIQUEID" val="3454"/>
</p:tagLst>
</file>

<file path=ppt/tags/tag229.xml><?xml version="1.0" encoding="utf-8"?>
<p:tagLst xmlns:p="http://schemas.openxmlformats.org/presentationml/2006/main">
  <p:tag name="AS_UNIQUEID" val="3455"/>
</p:tagLst>
</file>

<file path=ppt/tags/tag230.xml><?xml version="1.0" encoding="utf-8"?>
<p:tagLst xmlns:p="http://schemas.openxmlformats.org/presentationml/2006/main">
  <p:tag name="AS_UNIQUEID" val="3456"/>
</p:tagLst>
</file>

<file path=ppt/tags/tag231.xml><?xml version="1.0" encoding="utf-8"?>
<p:tagLst xmlns:p="http://schemas.openxmlformats.org/presentationml/2006/main">
  <p:tag name="AS_UNIQUEID" val="3457"/>
</p:tagLst>
</file>

<file path=ppt/tags/tag232.xml><?xml version="1.0" encoding="utf-8"?>
<p:tagLst xmlns:p="http://schemas.openxmlformats.org/presentationml/2006/main">
  <p:tag name="AS_UNIQUEID" val="3458"/>
</p:tagLst>
</file>

<file path=ppt/tags/tag233.xml><?xml version="1.0" encoding="utf-8"?>
<p:tagLst xmlns:p="http://schemas.openxmlformats.org/presentationml/2006/main">
  <p:tag name="AS_UNIQUEID" val="3443"/>
</p:tagLst>
</file>

<file path=ppt/tags/tag234.xml><?xml version="1.0" encoding="utf-8"?>
<p:tagLst xmlns:p="http://schemas.openxmlformats.org/presentationml/2006/main">
  <p:tag name="AS_UNIQUEID" val="3444"/>
</p:tagLst>
</file>

<file path=ppt/tags/tag235.xml><?xml version="1.0" encoding="utf-8"?>
<p:tagLst xmlns:p="http://schemas.openxmlformats.org/presentationml/2006/main">
  <p:tag name="AS_UNIQUEID" val="3445"/>
</p:tagLst>
</file>

<file path=ppt/tags/tag236.xml><?xml version="1.0" encoding="utf-8"?>
<p:tagLst xmlns:p="http://schemas.openxmlformats.org/presentationml/2006/main">
  <p:tag name="AS_UNIQUEID" val="3747"/>
</p:tagLst>
</file>

<file path=ppt/tags/tag237.xml><?xml version="1.0" encoding="utf-8"?>
<p:tagLst xmlns:p="http://schemas.openxmlformats.org/presentationml/2006/main">
  <p:tag name="AS_UNIQUEID" val="3748"/>
</p:tagLst>
</file>

<file path=ppt/tags/tag238.xml><?xml version="1.0" encoding="utf-8"?>
<p:tagLst xmlns:p="http://schemas.openxmlformats.org/presentationml/2006/main">
  <p:tag name="AS_UNIQUEID" val="3749"/>
</p:tagLst>
</file>

<file path=ppt/tags/tag239.xml><?xml version="1.0" encoding="utf-8"?>
<p:tagLst xmlns:p="http://schemas.openxmlformats.org/presentationml/2006/main">
  <p:tag name="AS_UNIQUEID" val="3750"/>
</p:tagLst>
</file>

<file path=ppt/tags/tag240.xml><?xml version="1.0" encoding="utf-8"?>
<p:tagLst xmlns:p="http://schemas.openxmlformats.org/presentationml/2006/main">
  <p:tag name="AS_UNIQUEID" val="3751"/>
</p:tagLst>
</file>

<file path=ppt/tags/tag241.xml><?xml version="1.0" encoding="utf-8"?>
<p:tagLst xmlns:p="http://schemas.openxmlformats.org/presentationml/2006/main">
  <p:tag name="AS_UNIQUEID" val="3753"/>
</p:tagLst>
</file>

<file path=ppt/tags/tag242.xml><?xml version="1.0" encoding="utf-8"?>
<p:tagLst xmlns:p="http://schemas.openxmlformats.org/presentationml/2006/main">
  <p:tag name="AS_UNIQUEID" val="3754"/>
</p:tagLst>
</file>

<file path=ppt/tags/tag243.xml><?xml version="1.0" encoding="utf-8"?>
<p:tagLst xmlns:p="http://schemas.openxmlformats.org/presentationml/2006/main">
  <p:tag name="AS_UNIQUEID" val="3756"/>
</p:tagLst>
</file>

<file path=ppt/tags/tag244.xml><?xml version="1.0" encoding="utf-8"?>
<p:tagLst xmlns:p="http://schemas.openxmlformats.org/presentationml/2006/main">
  <p:tag name="AS_UNIQUEID" val="3757"/>
</p:tagLst>
</file>

<file path=ppt/tags/tag245.xml><?xml version="1.0" encoding="utf-8"?>
<p:tagLst xmlns:p="http://schemas.openxmlformats.org/presentationml/2006/main">
  <p:tag name="AS_UNIQUEID" val="3758"/>
</p:tagLst>
</file>

<file path=ppt/tags/tag246.xml><?xml version="1.0" encoding="utf-8"?>
<p:tagLst xmlns:p="http://schemas.openxmlformats.org/presentationml/2006/main">
  <p:tag name="AS_UNIQUEID" val="3759"/>
</p:tagLst>
</file>

<file path=ppt/tags/tag247.xml><?xml version="1.0" encoding="utf-8"?>
<p:tagLst xmlns:p="http://schemas.openxmlformats.org/presentationml/2006/main">
  <p:tag name="AS_UNIQUEID" val="3760"/>
</p:tagLst>
</file>

<file path=ppt/tags/tag248.xml><?xml version="1.0" encoding="utf-8"?>
<p:tagLst xmlns:p="http://schemas.openxmlformats.org/presentationml/2006/main">
  <p:tag name="AS_UNIQUEID" val="3761"/>
</p:tagLst>
</file>

<file path=ppt/tags/tag249.xml><?xml version="1.0" encoding="utf-8"?>
<p:tagLst xmlns:p="http://schemas.openxmlformats.org/presentationml/2006/main">
  <p:tag name="AS_UNIQUEID" val="3762"/>
</p:tagLst>
</file>

<file path=ppt/tags/tag250.xml><?xml version="1.0" encoding="utf-8"?>
<p:tagLst xmlns:p="http://schemas.openxmlformats.org/presentationml/2006/main">
  <p:tag name="AS_UNIQUEID" val="3486"/>
</p:tagLst>
</file>

<file path=ppt/tags/tag251.xml><?xml version="1.0" encoding="utf-8"?>
<p:tagLst xmlns:p="http://schemas.openxmlformats.org/presentationml/2006/main">
  <p:tag name="AS_UNIQUEID" val="3764"/>
</p:tagLst>
</file>

<file path=ppt/tags/tag252.xml><?xml version="1.0" encoding="utf-8"?>
<p:tagLst xmlns:p="http://schemas.openxmlformats.org/presentationml/2006/main">
  <p:tag name="AS_UNIQUEID" val="3765"/>
</p:tagLst>
</file>

<file path=ppt/tags/tag253.xml><?xml version="1.0" encoding="utf-8"?>
<p:tagLst xmlns:p="http://schemas.openxmlformats.org/presentationml/2006/main">
  <p:tag name="AS_UNIQUEID" val="3766"/>
</p:tagLst>
</file>

<file path=ppt/tags/tag254.xml><?xml version="1.0" encoding="utf-8"?>
<p:tagLst xmlns:p="http://schemas.openxmlformats.org/presentationml/2006/main">
  <p:tag name="AS_UNIQUEID" val="3767"/>
</p:tagLst>
</file>

<file path=ppt/tags/tag255.xml><?xml version="1.0" encoding="utf-8"?>
<p:tagLst xmlns:p="http://schemas.openxmlformats.org/presentationml/2006/main">
  <p:tag name="AS_UNIQUEID" val="3768"/>
</p:tagLst>
</file>

<file path=ppt/tags/tag256.xml><?xml version="1.0" encoding="utf-8"?>
<p:tagLst xmlns:p="http://schemas.openxmlformats.org/presentationml/2006/main">
  <p:tag name="AS_UNIQUEID" val="3769"/>
</p:tagLst>
</file>

<file path=ppt/tags/tag257.xml><?xml version="1.0" encoding="utf-8"?>
<p:tagLst xmlns:p="http://schemas.openxmlformats.org/presentationml/2006/main">
  <p:tag name="AS_UNIQUEID" val="3770"/>
</p:tagLst>
</file>

<file path=ppt/tags/tag258.xml><?xml version="1.0" encoding="utf-8"?>
<p:tagLst xmlns:p="http://schemas.openxmlformats.org/presentationml/2006/main">
  <p:tag name="AS_UNIQUEID" val="3771"/>
</p:tagLst>
</file>

<file path=ppt/tags/tag259.xml><?xml version="1.0" encoding="utf-8"?>
<p:tagLst xmlns:p="http://schemas.openxmlformats.org/presentationml/2006/main">
  <p:tag name="AS_UNIQUEID" val="3479"/>
</p:tagLst>
</file>

<file path=ppt/tags/tag260.xml><?xml version="1.0" encoding="utf-8"?>
<p:tagLst xmlns:p="http://schemas.openxmlformats.org/presentationml/2006/main">
  <p:tag name="AS_UNIQUEID" val="3527"/>
</p:tagLst>
</file>

<file path=ppt/tags/tag261.xml><?xml version="1.0" encoding="utf-8"?>
<p:tagLst xmlns:p="http://schemas.openxmlformats.org/presentationml/2006/main">
  <p:tag name="AS_UNIQUEID" val="3528"/>
</p:tagLst>
</file>

<file path=ppt/tags/tag262.xml><?xml version="1.0" encoding="utf-8"?>
<p:tagLst xmlns:p="http://schemas.openxmlformats.org/presentationml/2006/main">
  <p:tag name="AS_UNIQUEID" val="3529"/>
</p:tagLst>
</file>

<file path=ppt/tags/tag263.xml><?xml version="1.0" encoding="utf-8"?>
<p:tagLst xmlns:p="http://schemas.openxmlformats.org/presentationml/2006/main">
  <p:tag name="AS_UNIQUEID" val="3530"/>
</p:tagLst>
</file>

<file path=ppt/tags/tag264.xml><?xml version="1.0" encoding="utf-8"?>
<p:tagLst xmlns:p="http://schemas.openxmlformats.org/presentationml/2006/main">
  <p:tag name="AS_UNIQUEID" val="3531"/>
</p:tagLst>
</file>

<file path=ppt/tags/tag265.xml><?xml version="1.0" encoding="utf-8"?>
<p:tagLst xmlns:p="http://schemas.openxmlformats.org/presentationml/2006/main">
  <p:tag name="AS_UNIQUEID" val="3532"/>
</p:tagLst>
</file>

<file path=ppt/tags/tag266.xml><?xml version="1.0" encoding="utf-8"?>
<p:tagLst xmlns:p="http://schemas.openxmlformats.org/presentationml/2006/main">
  <p:tag name="AS_UNIQUEID" val="3533"/>
</p:tagLst>
</file>

<file path=ppt/tags/tag267.xml><?xml version="1.0" encoding="utf-8"?>
<p:tagLst xmlns:p="http://schemas.openxmlformats.org/presentationml/2006/main">
  <p:tag name="AS_UNIQUEID" val="3534"/>
</p:tagLst>
</file>

<file path=ppt/tags/tag268.xml><?xml version="1.0" encoding="utf-8"?>
<p:tagLst xmlns:p="http://schemas.openxmlformats.org/presentationml/2006/main">
  <p:tag name="AS_UNIQUEID" val="3535"/>
</p:tagLst>
</file>

<file path=ppt/tags/tag269.xml><?xml version="1.0" encoding="utf-8"?>
<p:tagLst xmlns:p="http://schemas.openxmlformats.org/presentationml/2006/main">
  <p:tag name="AS_UNIQUEID" val="3774"/>
</p:tagLst>
</file>

<file path=ppt/tags/tag270.xml><?xml version="1.0" encoding="utf-8"?>
<p:tagLst xmlns:p="http://schemas.openxmlformats.org/presentationml/2006/main">
  <p:tag name="KSO_WM_BEAUTIFY_FLAG" val="#wm#"/>
  <p:tag name="KSO_WM_CHIP_DECFILLPROP" val="[]"/>
  <p:tag name="KSO_WM_CHIP_FILLPROP" val="[[{&quot;text_align&quot;:&quot;lb&quot;,&quot;text_direction&quot;:&quot;horizontal&quot;,&quot;support_big_font&quot;:false,&quot;fill_id&quot;:&quot;1b805c6bccd04b379090300748345bd0&quot;,&quot;fill_align&quot;:&quot;lb&quot;,&quot;chip_types&quot;:[&quot;header&quot;]},{&quot;text_align&quot;:&quot;lt&quot;,&quot;text_direction&quot;:&quot;horizontal&quot;,&quot;support_big_font&quot;:false,&quot;fill_id&quot;:&quot;3fe77acd71f84459bae1c17a325b49fe&quot;,&quot;fill_align&quot;:&quot;lt&quot;,&quot;chip_types&quot;:[&quot;text&quot;,&quot;chart&quot;,&quot;table&quot;]},{&quot;text_align&quot;:&quot;lm&quot;,&quot;text_direction&quot;:&quot;horizontal&quot;,&quot;support_features&quot;:[&quot;collage&quot;,&quot;carousel&quot;,&quot;creativecrop&quot;],&quot;support_big_font&quot;:false,&quot;fill_id&quot;:&quot;630c36f9094644bbb21868162f8fa0cf&quot;,&quot;fill_align&quot;:&quot;lm&quot;,&quot;chip_types&quot;:[&quot;diagram&quot;,&quot;pictext&quot;,&quot;text&quot;,&quot;picture&quot;,&quot;chart&quot;,&quot;table&quot;,&quot;video&quot;]}]]"/>
  <p:tag name="KSO_WM_CHIP_GROUPID" val="5eecb344a758c1ec0b708a50"/>
  <p:tag name="KSO_WM_CHIP_INFOS" val="{&quot;type&quot;:0,&quot;layout_type&quot;:&quot;leftright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eecb344a758c1ec0b708a51"/>
  <p:tag name="KSO_WM_SLIDE_BACKGROUND" val="[&quot;general&quot;]"/>
  <p:tag name="KSO_WM_SLIDE_BACKGROUND_TYPE" val="general"/>
  <p:tag name="KSO_WM_SLIDE_BK_DARK_LIGHT" val="2"/>
  <p:tag name="KSO_WM_SLIDE_ID" val="diagram20212184_1"/>
  <p:tag name="KSO_WM_SLIDE_INDEX" val="1"/>
  <p:tag name="KSO_WM_SLIDE_ITEM_CNT" val="0"/>
  <p:tag name="KSO_WM_SLIDE_LAYOUT" val="a_d_f"/>
  <p:tag name="KSO_WM_SLIDE_LAYOUT_CNT" val="1_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1-04-01T15:53:34&quot;,&quot;maxSize&quot;:{&quot;size1&quot;:56.199647201087409},&quot;minSize&quot;:{&quot;size1&quot;:49.999647201087406},&quot;normalSize&quot;:{&quot;size1&quot;:51.043397201087416},&quot;subLayout&quot;:[{&quot;id&quot;:&quot;2021-04-01T15:53:34&quot;,&quot;maxSize&quot;:{&quot;size1&quot;:39.999678538386227},&quot;minSize&quot;:{&quot;size1&quot;:22.199678538386234},&quot;normalSize&quot;:{&quot;size1&quot;:31.199678538386237},&quot;subLayout&quot;:[{&quot;id&quot;:&quot;2021-04-01T15:53:34&quot;,&quot;margin&quot;:{&quot;bottom&quot;:0.026000002399086952,&quot;left&quot;:2.1170001029968262,&quot;right&quot;:1.2439998388290405,&quot;top&quot;:2.1170001029968262},&quot;type&quot;:0},{&quot;id&quot;:&quot;2021-04-01T15:53:34&quot;,&quot;margin&quot;:{&quot;bottom&quot;:2.1170001029968262,&quot;left&quot;:2.1170001029968262,&quot;right&quot;:1.2439998388290405,&quot;top&quot;:0.81999999284744263},&quot;type&quot;:0}],&quot;type&quot;:0},{&quot;id&quot;:&quot;2021-04-01T15:53:34&quot;,&quot;margin&quot;:{&quot;bottom&quot;:1.2699999809265137,&quot;left&quot;:0,&quot;right&quot;:2.1170001029968262,&quot;top&quot;:1.2699999809265137},&quot;type&quot;:0}],&quot;type&quot;:0}"/>
  <p:tag name="KSO_WM_SLIDE_POSITION" val="60*60"/>
  <p:tag name="KSO_WM_SLIDE_RATIO" val="1.777778"/>
  <p:tag name="KSO_WM_SLIDE_SIZE" val="840*420"/>
  <p:tag name="KSO_WM_SLIDE_SUBTYPE" val="picTxt"/>
  <p:tag name="KSO_WM_SLIDE_SUPPORT_FEATURE_TYPE" val="7"/>
  <p:tag name="KSO_WM_SLIDE_TYPE" val="text"/>
  <p:tag name="KSO_WM_TAG_VERSION" val="1.0"/>
  <p:tag name="KSO_WM_TEMPLATE_ASSEMBLE_GROUPID" val="60656f924054ed1e2fb80ca7"/>
  <p:tag name="KSO_WM_TEMPLATE_ASSEMBLE_XID" val="60656f924054ed1e2fb80ca7"/>
  <p:tag name="KSO_WM_TEMPLATE_CATEGORY" val="diagram"/>
  <p:tag name="KSO_WM_TEMPLATE_COLOR_TYPE" val="1"/>
  <p:tag name="KSO_WM_TEMPLATE_INDEX" val="20212184"/>
  <p:tag name="KSO_WM_TEMPLATE_MASTER_TYPE" val="0"/>
  <p:tag name="KSO_WM_TEMPLATE_SUBCATEGORY" val="21"/>
</p:tagLst>
</file>

<file path=ppt/tags/tag271.xml><?xml version="1.0" encoding="utf-8"?>
<p:tagLst xmlns:p="http://schemas.openxmlformats.org/presentationml/2006/main">
  <p:tag name="AS_UNIQUEID" val="3523"/>
</p:tagLst>
</file>

<file path=ppt/tags/tag272.xml><?xml version="1.0" encoding="utf-8"?>
<p:tagLst xmlns:p="http://schemas.openxmlformats.org/presentationml/2006/main">
  <p:tag name="AS_UNIQUEID" val="3524"/>
</p:tagLst>
</file>

<file path=ppt/tags/tag273.xml><?xml version="1.0" encoding="utf-8"?>
<p:tagLst xmlns:p="http://schemas.openxmlformats.org/presentationml/2006/main">
  <p:tag name="AS_UNIQUEID" val="3525"/>
</p:tagLst>
</file>

<file path=ppt/tags/tag274.xml><?xml version="1.0" encoding="utf-8"?>
<p:tagLst xmlns:p="http://schemas.openxmlformats.org/presentationml/2006/main">
  <p:tag name="AS_UNIQUEID" val="3544"/>
</p:tagLst>
</file>

<file path=ppt/tags/tag275.xml><?xml version="1.0" encoding="utf-8"?>
<p:tagLst xmlns:p="http://schemas.openxmlformats.org/presentationml/2006/main">
  <p:tag name="AS_UNIQUEID" val="1813"/>
</p:tagLst>
</file>

<file path=ppt/tags/tag276.xml><?xml version="1.0" encoding="utf-8"?>
<p:tagLst xmlns:p="http://schemas.openxmlformats.org/presentationml/2006/main">
  <p:tag name="AS_UNIQUEID" val="3545"/>
</p:tagLst>
</file>

<file path=ppt/tags/tag277.xml><?xml version="1.0" encoding="utf-8"?>
<p:tagLst xmlns:p="http://schemas.openxmlformats.org/presentationml/2006/main">
  <p:tag name="AS_UNIQUEID" val="3546"/>
</p:tagLst>
</file>

<file path=ppt/tags/tag278.xml><?xml version="1.0" encoding="utf-8"?>
<p:tagLst xmlns:p="http://schemas.openxmlformats.org/presentationml/2006/main">
  <p:tag name="AS_UNIQUEID" val="3547"/>
</p:tagLst>
</file>

<file path=ppt/tags/tag279.xml><?xml version="1.0" encoding="utf-8"?>
<p:tagLst xmlns:p="http://schemas.openxmlformats.org/presentationml/2006/main">
  <p:tag name="AS_UNIQUEID" val="3548"/>
</p:tagLst>
</file>

<file path=ppt/tags/tag280.xml><?xml version="1.0" encoding="utf-8"?>
<p:tagLst xmlns:p="http://schemas.openxmlformats.org/presentationml/2006/main">
  <p:tag name="AS_UNIQUEID" val="3549"/>
</p:tagLst>
</file>

<file path=ppt/tags/tag281.xml><?xml version="1.0" encoding="utf-8"?>
<p:tagLst xmlns:p="http://schemas.openxmlformats.org/presentationml/2006/main">
  <p:tag name="AS_UNIQUEID" val="3550"/>
</p:tagLst>
</file>

<file path=ppt/tags/tag282.xml><?xml version="1.0" encoding="utf-8"?>
<p:tagLst xmlns:p="http://schemas.openxmlformats.org/presentationml/2006/main">
  <p:tag name="KSO_WM_BEAUTIFY_FLAG" val="#wm#"/>
  <p:tag name="KSO_WM_CHIP_DECFILLPROP" val="[]"/>
  <p:tag name="KSO_WM_CHIP_FILLPROP" val="[[{&quot;text_align&quot;:&quot;lb&quot;,&quot;text_direction&quot;:&quot;horizontal&quot;,&quot;support_big_font&quot;:false,&quot;fill_id&quot;:&quot;1b805c6bccd04b379090300748345bd0&quot;,&quot;fill_align&quot;:&quot;lb&quot;,&quot;chip_types&quot;:[&quot;header&quot;]},{&quot;text_align&quot;:&quot;lt&quot;,&quot;text_direction&quot;:&quot;horizontal&quot;,&quot;support_big_font&quot;:false,&quot;fill_id&quot;:&quot;3fe77acd71f84459bae1c17a325b49fe&quot;,&quot;fill_align&quot;:&quot;lt&quot;,&quot;chip_types&quot;:[&quot;text&quot;,&quot;chart&quot;,&quot;table&quot;]},{&quot;text_align&quot;:&quot;lm&quot;,&quot;text_direction&quot;:&quot;horizontal&quot;,&quot;support_features&quot;:[&quot;collage&quot;,&quot;carousel&quot;,&quot;creativecrop&quot;],&quot;support_big_font&quot;:false,&quot;fill_id&quot;:&quot;630c36f9094644bbb21868162f8fa0cf&quot;,&quot;fill_align&quot;:&quot;lm&quot;,&quot;chip_types&quot;:[&quot;diagram&quot;,&quot;pictext&quot;,&quot;text&quot;,&quot;picture&quot;,&quot;chart&quot;,&quot;table&quot;,&quot;video&quot;]}]]"/>
  <p:tag name="KSO_WM_CHIP_GROUPID" val="5eecb344a758c1ec0b708a50"/>
  <p:tag name="KSO_WM_CHIP_INFOS" val="{&quot;type&quot;:0,&quot;layout_type&quot;:&quot;leftright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eecb344a758c1ec0b708a51"/>
  <p:tag name="KSO_WM_SLIDE_BACKGROUND" val="[&quot;general&quot;]"/>
  <p:tag name="KSO_WM_SLIDE_BACKGROUND_TYPE" val="general"/>
  <p:tag name="KSO_WM_SLIDE_BK_DARK_LIGHT" val="2"/>
  <p:tag name="KSO_WM_SLIDE_ID" val="diagram20212184_1"/>
  <p:tag name="KSO_WM_SLIDE_INDEX" val="1"/>
  <p:tag name="KSO_WM_SLIDE_ITEM_CNT" val="0"/>
  <p:tag name="KSO_WM_SLIDE_LAYOUT" val="a_d_f"/>
  <p:tag name="KSO_WM_SLIDE_LAYOUT_CNT" val="1_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1-04-01T15:53:34&quot;,&quot;maxSize&quot;:{&quot;size1&quot;:56.199647201087409},&quot;minSize&quot;:{&quot;size1&quot;:49.999647201087406},&quot;normalSize&quot;:{&quot;size1&quot;:51.043397201087416},&quot;subLayout&quot;:[{&quot;id&quot;:&quot;2021-04-01T15:53:34&quot;,&quot;maxSize&quot;:{&quot;size1&quot;:39.999678538386227},&quot;minSize&quot;:{&quot;size1&quot;:22.199678538386234},&quot;normalSize&quot;:{&quot;size1&quot;:31.199678538386237},&quot;subLayout&quot;:[{&quot;id&quot;:&quot;2021-04-01T15:53:34&quot;,&quot;margin&quot;:{&quot;bottom&quot;:0.026000002399086952,&quot;left&quot;:2.1170001029968262,&quot;right&quot;:1.2439998388290405,&quot;top&quot;:2.1170001029968262},&quot;type&quot;:0},{&quot;id&quot;:&quot;2021-04-01T15:53:34&quot;,&quot;margin&quot;:{&quot;bottom&quot;:2.1170001029968262,&quot;left&quot;:2.1170001029968262,&quot;right&quot;:1.2439998388290405,&quot;top&quot;:0.81999999284744263},&quot;type&quot;:0}],&quot;type&quot;:0},{&quot;id&quot;:&quot;2021-04-01T15:53:34&quot;,&quot;margin&quot;:{&quot;bottom&quot;:1.2699999809265137,&quot;left&quot;:0,&quot;right&quot;:2.1170001029968262,&quot;top&quot;:1.2699999809265137},&quot;type&quot;:0}],&quot;type&quot;:0}"/>
  <p:tag name="KSO_WM_SLIDE_POSITION" val="60*60"/>
  <p:tag name="KSO_WM_SLIDE_RATIO" val="1.777778"/>
  <p:tag name="KSO_WM_SLIDE_SIZE" val="840*420"/>
  <p:tag name="KSO_WM_SLIDE_SUBTYPE" val="picTxt"/>
  <p:tag name="KSO_WM_SLIDE_SUPPORT_FEATURE_TYPE" val="7"/>
  <p:tag name="KSO_WM_SLIDE_TYPE" val="text"/>
  <p:tag name="KSO_WM_TAG_VERSION" val="1.0"/>
  <p:tag name="KSO_WM_TEMPLATE_ASSEMBLE_GROUPID" val="60656f924054ed1e2fb80ca7"/>
  <p:tag name="KSO_WM_TEMPLATE_ASSEMBLE_XID" val="60656f924054ed1e2fb80ca7"/>
  <p:tag name="KSO_WM_TEMPLATE_CATEGORY" val="diagram"/>
  <p:tag name="KSO_WM_TEMPLATE_COLOR_TYPE" val="1"/>
  <p:tag name="KSO_WM_TEMPLATE_INDEX" val="20212184"/>
  <p:tag name="KSO_WM_TEMPLATE_MASTER_TYPE" val="0"/>
  <p:tag name="KSO_WM_TEMPLATE_SUBCATEGORY" val="21"/>
</p:tagLst>
</file>

<file path=ppt/tags/tag283.xml><?xml version="1.0" encoding="utf-8"?>
<p:tagLst xmlns:p="http://schemas.openxmlformats.org/presentationml/2006/main">
  <p:tag name="AS_UNIQUEID" val="3540"/>
</p:tagLst>
</file>

<file path=ppt/tags/tag284.xml><?xml version="1.0" encoding="utf-8"?>
<p:tagLst xmlns:p="http://schemas.openxmlformats.org/presentationml/2006/main">
  <p:tag name="AS_UNIQUEID" val="3541"/>
</p:tagLst>
</file>

<file path=ppt/tags/tag285.xml><?xml version="1.0" encoding="utf-8"?>
<p:tagLst xmlns:p="http://schemas.openxmlformats.org/presentationml/2006/main">
  <p:tag name="AS_UNIQUEID" val="3542"/>
</p:tagLst>
</file>

<file path=ppt/tags/tag286.xml><?xml version="1.0" encoding="utf-8"?>
<p:tagLst xmlns:p="http://schemas.openxmlformats.org/presentationml/2006/main">
  <p:tag name="AS_UNIQUEID" val="3778"/>
</p:tagLst>
</file>

<file path=ppt/tags/tag287.xml><?xml version="1.0" encoding="utf-8"?>
<p:tagLst xmlns:p="http://schemas.openxmlformats.org/presentationml/2006/main">
  <p:tag name="AS_UNIQUEID" val="3779"/>
</p:tagLst>
</file>

<file path=ppt/tags/tag288.xml><?xml version="1.0" encoding="utf-8"?>
<p:tagLst xmlns:p="http://schemas.openxmlformats.org/presentationml/2006/main">
  <p:tag name="AS_UNIQUEID" val="3780"/>
</p:tagLst>
</file>

<file path=ppt/tags/tag289.xml><?xml version="1.0" encoding="utf-8"?>
<p:tagLst xmlns:p="http://schemas.openxmlformats.org/presentationml/2006/main">
  <p:tag name="AS_UNIQUEID" val="3781"/>
</p:tagLst>
</file>

<file path=ppt/tags/tag290.xml><?xml version="1.0" encoding="utf-8"?>
<p:tagLst xmlns:p="http://schemas.openxmlformats.org/presentationml/2006/main">
  <p:tag name="AS_UNIQUEID" val="3782"/>
</p:tagLst>
</file>

<file path=ppt/tags/tag291.xml><?xml version="1.0" encoding="utf-8"?>
<p:tagLst xmlns:p="http://schemas.openxmlformats.org/presentationml/2006/main">
  <p:tag name="AS_UNIQUEID" val="3783"/>
</p:tagLst>
</file>

<file path=ppt/tags/tag292.xml><?xml version="1.0" encoding="utf-8"?>
<p:tagLst xmlns:p="http://schemas.openxmlformats.org/presentationml/2006/main">
  <p:tag name="AS_UNIQUEID" val="3784"/>
</p:tagLst>
</file>

<file path=ppt/tags/tag293.xml><?xml version="1.0" encoding="utf-8"?>
<p:tagLst xmlns:p="http://schemas.openxmlformats.org/presentationml/2006/main">
  <p:tag name="AS_UNIQUEID" val="3785"/>
</p:tagLst>
</file>

<file path=ppt/tags/tag294.xml><?xml version="1.0" encoding="utf-8"?>
<p:tagLst xmlns:p="http://schemas.openxmlformats.org/presentationml/2006/main">
  <p:tag name="AS_UNIQUEID" val="3786"/>
</p:tagLst>
</file>

<file path=ppt/tags/tag295.xml><?xml version="1.0" encoding="utf-8"?>
<p:tagLst xmlns:p="http://schemas.openxmlformats.org/presentationml/2006/main">
  <p:tag name="AS_UNIQUEID" val="3787"/>
</p:tagLst>
</file>

<file path=ppt/tags/tag296.xml><?xml version="1.0" encoding="utf-8"?>
<p:tagLst xmlns:p="http://schemas.openxmlformats.org/presentationml/2006/main">
  <p:tag name="AS_UNIQUEID" val="3788"/>
</p:tagLst>
</file>

<file path=ppt/tags/tag297.xml><?xml version="1.0" encoding="utf-8"?>
<p:tagLst xmlns:p="http://schemas.openxmlformats.org/presentationml/2006/main">
  <p:tag name="AS_UNIQUEID" val="3790"/>
</p:tagLst>
</file>

<file path=ppt/tags/tag298.xml><?xml version="1.0" encoding="utf-8"?>
<p:tagLst xmlns:p="http://schemas.openxmlformats.org/presentationml/2006/main">
  <p:tag name="AS_UNIQUEID" val="3791"/>
</p:tagLst>
</file>

<file path=ppt/tags/tag299.xml><?xml version="1.0" encoding="utf-8"?>
<p:tagLst xmlns:p="http://schemas.openxmlformats.org/presentationml/2006/main">
  <p:tag name="AS_UNIQUEID" val="3792"/>
</p:tagLst>
</file>

<file path=ppt/tags/tag300.xml><?xml version="1.0" encoding="utf-8"?>
<p:tagLst xmlns:p="http://schemas.openxmlformats.org/presentationml/2006/main">
  <p:tag name="AS_UNIQUEID" val="3793"/>
</p:tagLst>
</file>

<file path=ppt/tags/tag301.xml><?xml version="1.0" encoding="utf-8"?>
<p:tagLst xmlns:p="http://schemas.openxmlformats.org/presentationml/2006/main">
  <p:tag name="AS_UNIQUEID" val="3794"/>
</p:tagLst>
</file>

<file path=ppt/tags/tag302.xml><?xml version="1.0" encoding="utf-8"?>
<p:tagLst xmlns:p="http://schemas.openxmlformats.org/presentationml/2006/main">
  <p:tag name="AS_UNIQUEID" val="3795"/>
</p:tagLst>
</file>

<file path=ppt/tags/tag303.xml><?xml version="1.0" encoding="utf-8"?>
<p:tagLst xmlns:p="http://schemas.openxmlformats.org/presentationml/2006/main">
  <p:tag name="AS_UNIQUEID" val="3796"/>
</p:tagLst>
</file>

<file path=ppt/tags/tag304.xml><?xml version="1.0" encoding="utf-8"?>
<p:tagLst xmlns:p="http://schemas.openxmlformats.org/presentationml/2006/main">
  <p:tag name="AS_UNIQUEID" val="3797"/>
</p:tagLst>
</file>

<file path=ppt/tags/tag305.xml><?xml version="1.0" encoding="utf-8"?>
<p:tagLst xmlns:p="http://schemas.openxmlformats.org/presentationml/2006/main">
  <p:tag name="AS_UNIQUEID" val="3798"/>
</p:tagLst>
</file>

<file path=ppt/tags/tag306.xml><?xml version="1.0" encoding="utf-8"?>
<p:tagLst xmlns:p="http://schemas.openxmlformats.org/presentationml/2006/main">
  <p:tag name="AS_UNIQUEID" val="3799"/>
</p:tagLst>
</file>

<file path=ppt/tags/tag307.xml><?xml version="1.0" encoding="utf-8"?>
<p:tagLst xmlns:p="http://schemas.openxmlformats.org/presentationml/2006/main">
  <p:tag name="AS_UNIQUEID" val="3800"/>
</p:tagLst>
</file>

<file path=ppt/tags/tag308.xml><?xml version="1.0" encoding="utf-8"?>
<p:tagLst xmlns:p="http://schemas.openxmlformats.org/presentationml/2006/main">
  <p:tag name="AS_UNIQUEID" val="3801"/>
</p:tagLst>
</file>

<file path=ppt/tags/tag309.xml><?xml version="1.0" encoding="utf-8"?>
<p:tagLst xmlns:p="http://schemas.openxmlformats.org/presentationml/2006/main">
  <p:tag name="AS_UNIQUEID" val="3802"/>
</p:tagLst>
</file>

<file path=ppt/tags/tag310.xml><?xml version="1.0" encoding="utf-8"?>
<p:tagLst xmlns:p="http://schemas.openxmlformats.org/presentationml/2006/main">
  <p:tag name="AS_UNIQUEID" val="3803"/>
</p:tagLst>
</file>

<file path=ppt/tags/tag311.xml><?xml version="1.0" encoding="utf-8"?>
<p:tagLst xmlns:p="http://schemas.openxmlformats.org/presentationml/2006/main">
  <p:tag name="AS_UNIQUEID" val="3804"/>
</p:tagLst>
</file>

<file path=ppt/tags/tag312.xml><?xml version="1.0" encoding="utf-8"?>
<p:tagLst xmlns:p="http://schemas.openxmlformats.org/presentationml/2006/main">
  <p:tag name="AS_UNIQUEID" val="3805"/>
</p:tagLst>
</file>

<file path=ppt/tags/tag313.xml><?xml version="1.0" encoding="utf-8"?>
<p:tagLst xmlns:p="http://schemas.openxmlformats.org/presentationml/2006/main">
  <p:tag name="AS_UNIQUEID" val="3806"/>
</p:tagLst>
</file>

<file path=ppt/tags/tag314.xml><?xml version="1.0" encoding="utf-8"?>
<p:tagLst xmlns:p="http://schemas.openxmlformats.org/presentationml/2006/main">
  <p:tag name="AS_UNIQUEID" val="3807"/>
</p:tagLst>
</file>

<file path=ppt/tags/tag315.xml><?xml version="1.0" encoding="utf-8"?>
<p:tagLst xmlns:p="http://schemas.openxmlformats.org/presentationml/2006/main">
  <p:tag name="AS_UNIQUEID" val="3555"/>
</p:tagLst>
</file>

<file path=ppt/tags/tag316.xml><?xml version="1.0" encoding="utf-8"?>
<p:tagLst xmlns:p="http://schemas.openxmlformats.org/presentationml/2006/main">
  <p:tag name="AS_UNIQUEID" val="3556"/>
</p:tagLst>
</file>

<file path=ppt/tags/tag317.xml><?xml version="1.0" encoding="utf-8"?>
<p:tagLst xmlns:p="http://schemas.openxmlformats.org/presentationml/2006/main">
  <p:tag name="AS_UNIQUEID" val="3557"/>
</p:tagLst>
</file>

<file path=ppt/tags/tag318.xml><?xml version="1.0" encoding="utf-8"?>
<p:tagLst xmlns:p="http://schemas.openxmlformats.org/presentationml/2006/main">
  <p:tag name="AS_UNIQUEID" val="3558"/>
</p:tagLst>
</file>

<file path=ppt/tags/tag319.xml><?xml version="1.0" encoding="utf-8"?>
<p:tagLst xmlns:p="http://schemas.openxmlformats.org/presentationml/2006/main">
  <p:tag name="AS_UNIQUEID" val="3562"/>
</p:tagLst>
</file>

<file path=ppt/tags/tag320.xml><?xml version="1.0" encoding="utf-8"?>
<p:tagLst xmlns:p="http://schemas.openxmlformats.org/presentationml/2006/main">
  <p:tag name="KSO_WM_BEAUTIFY_FLAG" val="#wm#"/>
  <p:tag name="KSO_WM_CHIP_DECFILLPROP" val="[]"/>
  <p:tag name="KSO_WM_CHIP_FILLPROP" val="[[{&quot;text_align&quot;:&quot;lb&quot;,&quot;text_direction&quot;:&quot;horizontal&quot;,&quot;support_big_font&quot;:false,&quot;fill_id&quot;:&quot;1b805c6bccd04b379090300748345bd0&quot;,&quot;fill_align&quot;:&quot;lb&quot;,&quot;chip_types&quot;:[&quot;header&quot;]},{&quot;text_align&quot;:&quot;lt&quot;,&quot;text_direction&quot;:&quot;horizontal&quot;,&quot;support_big_font&quot;:false,&quot;fill_id&quot;:&quot;3fe77acd71f84459bae1c17a325b49fe&quot;,&quot;fill_align&quot;:&quot;lt&quot;,&quot;chip_types&quot;:[&quot;text&quot;,&quot;chart&quot;,&quot;table&quot;]},{&quot;text_align&quot;:&quot;lm&quot;,&quot;text_direction&quot;:&quot;horizontal&quot;,&quot;support_features&quot;:[&quot;collage&quot;,&quot;carousel&quot;,&quot;creativecrop&quot;],&quot;support_big_font&quot;:false,&quot;fill_id&quot;:&quot;630c36f9094644bbb21868162f8fa0cf&quot;,&quot;fill_align&quot;:&quot;lm&quot;,&quot;chip_types&quot;:[&quot;diagram&quot;,&quot;pictext&quot;,&quot;text&quot;,&quot;picture&quot;,&quot;chart&quot;,&quot;table&quot;,&quot;video&quot;]}]]"/>
  <p:tag name="KSO_WM_CHIP_GROUPID" val="5eecb344a758c1ec0b708a50"/>
  <p:tag name="KSO_WM_CHIP_INFOS" val="{&quot;type&quot;:0,&quot;layout_type&quot;:&quot;leftright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eecb344a758c1ec0b708a51"/>
  <p:tag name="KSO_WM_SLIDE_BACKGROUND" val="[&quot;general&quot;]"/>
  <p:tag name="KSO_WM_SLIDE_BACKGROUND_TYPE" val="general"/>
  <p:tag name="KSO_WM_SLIDE_BK_DARK_LIGHT" val="2"/>
  <p:tag name="KSO_WM_SLIDE_ID" val="diagram20212184_1"/>
  <p:tag name="KSO_WM_SLIDE_INDEX" val="1"/>
  <p:tag name="KSO_WM_SLIDE_ITEM_CNT" val="0"/>
  <p:tag name="KSO_WM_SLIDE_LAYOUT" val="a_d_f"/>
  <p:tag name="KSO_WM_SLIDE_LAYOUT_CNT" val="1_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1-04-01T15:53:34&quot;,&quot;maxSize&quot;:{&quot;size1&quot;:56.199647201087409},&quot;minSize&quot;:{&quot;size1&quot;:49.999647201087406},&quot;normalSize&quot;:{&quot;size1&quot;:51.043397201087416},&quot;subLayout&quot;:[{&quot;id&quot;:&quot;2021-04-01T15:53:34&quot;,&quot;maxSize&quot;:{&quot;size1&quot;:39.999678538386227},&quot;minSize&quot;:{&quot;size1&quot;:22.199678538386234},&quot;normalSize&quot;:{&quot;size1&quot;:31.199678538386237},&quot;subLayout&quot;:[{&quot;id&quot;:&quot;2021-04-01T15:53:34&quot;,&quot;margin&quot;:{&quot;bottom&quot;:0.026000002399086952,&quot;left&quot;:2.1170001029968262,&quot;right&quot;:1.2439998388290405,&quot;top&quot;:2.1170001029968262},&quot;type&quot;:0},{&quot;id&quot;:&quot;2021-04-01T15:53:34&quot;,&quot;margin&quot;:{&quot;bottom&quot;:2.1170001029968262,&quot;left&quot;:2.1170001029968262,&quot;right&quot;:1.2439998388290405,&quot;top&quot;:0.81999999284744263},&quot;type&quot;:0}],&quot;type&quot;:0},{&quot;id&quot;:&quot;2021-04-01T15:53:34&quot;,&quot;margin&quot;:{&quot;bottom&quot;:1.2699999809265137,&quot;left&quot;:0,&quot;right&quot;:2.1170001029968262,&quot;top&quot;:1.2699999809265137},&quot;type&quot;:0}],&quot;type&quot;:0}"/>
  <p:tag name="KSO_WM_SLIDE_POSITION" val="60*60"/>
  <p:tag name="KSO_WM_SLIDE_RATIO" val="1.777778"/>
  <p:tag name="KSO_WM_SLIDE_SIZE" val="840*420"/>
  <p:tag name="KSO_WM_SLIDE_SUBTYPE" val="picTxt"/>
  <p:tag name="KSO_WM_SLIDE_SUPPORT_FEATURE_TYPE" val="7"/>
  <p:tag name="KSO_WM_SLIDE_TYPE" val="text"/>
  <p:tag name="KSO_WM_TAG_VERSION" val="1.0"/>
  <p:tag name="KSO_WM_TEMPLATE_ASSEMBLE_GROUPID" val="60656f924054ed1e2fb80ca7"/>
  <p:tag name="KSO_WM_TEMPLATE_ASSEMBLE_XID" val="60656f924054ed1e2fb80ca7"/>
  <p:tag name="KSO_WM_TEMPLATE_CATEGORY" val="diagram"/>
  <p:tag name="KSO_WM_TEMPLATE_COLOR_TYPE" val="1"/>
  <p:tag name="KSO_WM_TEMPLATE_INDEX" val="20212184"/>
  <p:tag name="KSO_WM_TEMPLATE_MASTER_TYPE" val="0"/>
  <p:tag name="KSO_WM_TEMPLATE_SUBCATEGORY" val="21"/>
</p:tagLst>
</file>

<file path=ppt/tags/tag321.xml><?xml version="1.0" encoding="utf-8"?>
<p:tagLst xmlns:p="http://schemas.openxmlformats.org/presentationml/2006/main">
  <p:tag name="AS_UNIQUEID" val="3564"/>
</p:tagLst>
</file>

<file path=ppt/tags/tag322.xml><?xml version="1.0" encoding="utf-8"?>
<p:tagLst xmlns:p="http://schemas.openxmlformats.org/presentationml/2006/main">
  <p:tag name="AS_UNIQUEID" val="3565"/>
</p:tagLst>
</file>

<file path=ppt/tags/tag323.xml><?xml version="1.0" encoding="utf-8"?>
<p:tagLst xmlns:p="http://schemas.openxmlformats.org/presentationml/2006/main">
  <p:tag name="AS_UNIQUEID" val="3566"/>
</p:tagLst>
</file>

<file path=ppt/tags/tag324.xml><?xml version="1.0" encoding="utf-8"?>
<p:tagLst xmlns:p="http://schemas.openxmlformats.org/presentationml/2006/main">
  <p:tag name="AS_UNIQUEID" val="3567"/>
</p:tagLst>
</file>

<file path=ppt/tags/tag325.xml><?xml version="1.0" encoding="utf-8"?>
<p:tagLst xmlns:p="http://schemas.openxmlformats.org/presentationml/2006/main">
  <p:tag name="AS_UNIQUEID" val="3568"/>
</p:tagLst>
</file>

<file path=ppt/tags/tag326.xml><?xml version="1.0" encoding="utf-8"?>
<p:tagLst xmlns:p="http://schemas.openxmlformats.org/presentationml/2006/main">
  <p:tag name="AS_UNIQUEID" val="3569"/>
</p:tagLst>
</file>

<file path=ppt/tags/tag327.xml><?xml version="1.0" encoding="utf-8"?>
<p:tagLst xmlns:p="http://schemas.openxmlformats.org/presentationml/2006/main">
  <p:tag name="AS_UNIQUEID" val="3570"/>
</p:tagLst>
</file>

<file path=ppt/tags/tag328.xml><?xml version="1.0" encoding="utf-8"?>
<p:tagLst xmlns:p="http://schemas.openxmlformats.org/presentationml/2006/main">
  <p:tag name="AS_UNIQUEID" val="3571"/>
</p:tagLst>
</file>

<file path=ppt/tags/tag329.xml><?xml version="1.0" encoding="utf-8"?>
<p:tagLst xmlns:p="http://schemas.openxmlformats.org/presentationml/2006/main">
  <p:tag name="AS_UNIQUEID" val="3572"/>
</p:tagLst>
</file>

<file path=ppt/tags/tag330.xml><?xml version="1.0" encoding="utf-8"?>
<p:tagLst xmlns:p="http://schemas.openxmlformats.org/presentationml/2006/main">
  <p:tag name="AS_UNIQUEID" val="3573"/>
</p:tagLst>
</file>

<file path=ppt/tags/tag331.xml><?xml version="1.0" encoding="utf-8"?>
<p:tagLst xmlns:p="http://schemas.openxmlformats.org/presentationml/2006/main">
  <p:tag name="AS_UNIQUEID" val="3574"/>
</p:tagLst>
</file>

<file path=ppt/tags/tag332.xml><?xml version="1.0" encoding="utf-8"?>
<p:tagLst xmlns:p="http://schemas.openxmlformats.org/presentationml/2006/main">
  <p:tag name="KSO_WM_BEAUTIFY_FLAG" val="#wm#"/>
  <p:tag name="KSO_WM_CHIP_DECFILLPROP" val="[]"/>
  <p:tag name="KSO_WM_CHIP_FILLPROP" val="[[{&quot;text_align&quot;:&quot;lb&quot;,&quot;text_direction&quot;:&quot;horizontal&quot;,&quot;support_big_font&quot;:false,&quot;fill_id&quot;:&quot;1b805c6bccd04b379090300748345bd0&quot;,&quot;fill_align&quot;:&quot;lb&quot;,&quot;chip_types&quot;:[&quot;header&quot;]},{&quot;text_align&quot;:&quot;lt&quot;,&quot;text_direction&quot;:&quot;horizontal&quot;,&quot;support_big_font&quot;:false,&quot;fill_id&quot;:&quot;3fe77acd71f84459bae1c17a325b49fe&quot;,&quot;fill_align&quot;:&quot;lt&quot;,&quot;chip_types&quot;:[&quot;text&quot;,&quot;chart&quot;,&quot;table&quot;]},{&quot;text_align&quot;:&quot;lm&quot;,&quot;text_direction&quot;:&quot;horizontal&quot;,&quot;support_features&quot;:[&quot;collage&quot;,&quot;carousel&quot;,&quot;creativecrop&quot;],&quot;support_big_font&quot;:false,&quot;fill_id&quot;:&quot;630c36f9094644bbb21868162f8fa0cf&quot;,&quot;fill_align&quot;:&quot;lm&quot;,&quot;chip_types&quot;:[&quot;diagram&quot;,&quot;pictext&quot;,&quot;text&quot;,&quot;picture&quot;,&quot;chart&quot;,&quot;table&quot;,&quot;video&quot;]}]]"/>
  <p:tag name="KSO_WM_CHIP_GROUPID" val="5eecb344a758c1ec0b708a50"/>
  <p:tag name="KSO_WM_CHIP_INFOS" val="{&quot;type&quot;:0,&quot;layout_type&quot;:&quot;leftright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eecb344a758c1ec0b708a51"/>
  <p:tag name="KSO_WM_SLIDE_BACKGROUND" val="[&quot;general&quot;]"/>
  <p:tag name="KSO_WM_SLIDE_BACKGROUND_TYPE" val="general"/>
  <p:tag name="KSO_WM_SLIDE_BK_DARK_LIGHT" val="2"/>
  <p:tag name="KSO_WM_SLIDE_ID" val="diagram20212184_1"/>
  <p:tag name="KSO_WM_SLIDE_INDEX" val="1"/>
  <p:tag name="KSO_WM_SLIDE_ITEM_CNT" val="0"/>
  <p:tag name="KSO_WM_SLIDE_LAYOUT" val="a_d_f"/>
  <p:tag name="KSO_WM_SLIDE_LAYOUT_CNT" val="1_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1-04-01T15:53:34&quot;,&quot;maxSize&quot;:{&quot;size1&quot;:56.199647201087409},&quot;minSize&quot;:{&quot;size1&quot;:49.999647201087406},&quot;normalSize&quot;:{&quot;size1&quot;:51.043397201087416},&quot;subLayout&quot;:[{&quot;id&quot;:&quot;2021-04-01T15:53:34&quot;,&quot;maxSize&quot;:{&quot;size1&quot;:39.999678538386227},&quot;minSize&quot;:{&quot;size1&quot;:22.199678538386234},&quot;normalSize&quot;:{&quot;size1&quot;:31.199678538386237},&quot;subLayout&quot;:[{&quot;id&quot;:&quot;2021-04-01T15:53:34&quot;,&quot;margin&quot;:{&quot;bottom&quot;:0.026000002399086952,&quot;left&quot;:2.1170001029968262,&quot;right&quot;:1.2439998388290405,&quot;top&quot;:2.1170001029968262},&quot;type&quot;:0},{&quot;id&quot;:&quot;2021-04-01T15:53:34&quot;,&quot;margin&quot;:{&quot;bottom&quot;:2.1170001029968262,&quot;left&quot;:2.1170001029968262,&quot;right&quot;:1.2439998388290405,&quot;top&quot;:0.81999999284744263},&quot;type&quot;:0}],&quot;type&quot;:0},{&quot;id&quot;:&quot;2021-04-01T15:53:34&quot;,&quot;margin&quot;:{&quot;bottom&quot;:1.2699999809265137,&quot;left&quot;:0,&quot;right&quot;:2.1170001029968262,&quot;top&quot;:1.2699999809265137},&quot;type&quot;:0}],&quot;type&quot;:0}"/>
  <p:tag name="KSO_WM_SLIDE_POSITION" val="60*60"/>
  <p:tag name="KSO_WM_SLIDE_RATIO" val="1.777778"/>
  <p:tag name="KSO_WM_SLIDE_SIZE" val="840*420"/>
  <p:tag name="KSO_WM_SLIDE_SUBTYPE" val="picTxt"/>
  <p:tag name="KSO_WM_SLIDE_SUPPORT_FEATURE_TYPE" val="7"/>
  <p:tag name="KSO_WM_SLIDE_TYPE" val="text"/>
  <p:tag name="KSO_WM_TAG_VERSION" val="1.0"/>
  <p:tag name="KSO_WM_TEMPLATE_ASSEMBLE_GROUPID" val="60656f924054ed1e2fb80ca7"/>
  <p:tag name="KSO_WM_TEMPLATE_ASSEMBLE_XID" val="60656f924054ed1e2fb80ca7"/>
  <p:tag name="KSO_WM_TEMPLATE_CATEGORY" val="diagram"/>
  <p:tag name="KSO_WM_TEMPLATE_COLOR_TYPE" val="1"/>
  <p:tag name="KSO_WM_TEMPLATE_INDEX" val="20212184"/>
  <p:tag name="KSO_WM_TEMPLATE_MASTER_TYPE" val="0"/>
  <p:tag name="KSO_WM_TEMPLATE_SUBCATEGORY" val="21"/>
</p:tagLst>
</file>

<file path=ppt/tags/tag333.xml><?xml version="1.0" encoding="utf-8"?>
<p:tagLst xmlns:p="http://schemas.openxmlformats.org/presentationml/2006/main">
  <p:tag name="AS_UNIQUEID" val="3811"/>
</p:tagLst>
</file>

<file path=ppt/tags/tag334.xml><?xml version="1.0" encoding="utf-8"?>
<p:tagLst xmlns:p="http://schemas.openxmlformats.org/presentationml/2006/main">
  <p:tag name="AS_UNIQUEID" val="3812"/>
</p:tagLst>
</file>

<file path=ppt/tags/tag335.xml><?xml version="1.0" encoding="utf-8"?>
<p:tagLst xmlns:p="http://schemas.openxmlformats.org/presentationml/2006/main">
  <p:tag name="AS_UNIQUEID" val="3814"/>
</p:tagLst>
</file>

<file path=ppt/tags/tag336.xml><?xml version="1.0" encoding="utf-8"?>
<p:tagLst xmlns:p="http://schemas.openxmlformats.org/presentationml/2006/main">
  <p:tag name="AS_UNIQUEID" val="3815"/>
</p:tagLst>
</file>

<file path=ppt/tags/tag337.xml><?xml version="1.0" encoding="utf-8"?>
<p:tagLst xmlns:p="http://schemas.openxmlformats.org/presentationml/2006/main">
  <p:tag name="AS_UNIQUEID" val="3816"/>
</p:tagLst>
</file>

<file path=ppt/tags/tag338.xml><?xml version="1.0" encoding="utf-8"?>
<p:tagLst xmlns:p="http://schemas.openxmlformats.org/presentationml/2006/main">
  <p:tag name="AS_UNIQUEID" val="3817"/>
</p:tagLst>
</file>

<file path=ppt/tags/tag339.xml><?xml version="1.0" encoding="utf-8"?>
<p:tagLst xmlns:p="http://schemas.openxmlformats.org/presentationml/2006/main">
  <p:tag name="AS_UNIQUEID" val="3818"/>
</p:tagLst>
</file>

<file path=ppt/tags/tag340.xml><?xml version="1.0" encoding="utf-8"?>
<p:tagLst xmlns:p="http://schemas.openxmlformats.org/presentationml/2006/main">
  <p:tag name="AS_UNIQUEID" val="3819"/>
</p:tagLst>
</file>

<file path=ppt/tags/tag341.xml><?xml version="1.0" encoding="utf-8"?>
<p:tagLst xmlns:p="http://schemas.openxmlformats.org/presentationml/2006/main">
  <p:tag name="AS_UNIQUEID" val="3820"/>
</p:tagLst>
</file>

<file path=ppt/tags/tag342.xml><?xml version="1.0" encoding="utf-8"?>
<p:tagLst xmlns:p="http://schemas.openxmlformats.org/presentationml/2006/main">
  <p:tag name="AS_UNIQUEID" val="3821"/>
</p:tagLst>
</file>

<file path=ppt/tags/tag343.xml><?xml version="1.0" encoding="utf-8"?>
<p:tagLst xmlns:p="http://schemas.openxmlformats.org/presentationml/2006/main">
  <p:tag name="AS_UNIQUEID" val="3822"/>
</p:tagLst>
</file>

<file path=ppt/tags/tag344.xml><?xml version="1.0" encoding="utf-8"?>
<p:tagLst xmlns:p="http://schemas.openxmlformats.org/presentationml/2006/main">
  <p:tag name="AS_UNIQUEID" val="3823"/>
</p:tagLst>
</file>

<file path=ppt/tags/tag345.xml><?xml version="1.0" encoding="utf-8"?>
<p:tagLst xmlns:p="http://schemas.openxmlformats.org/presentationml/2006/main">
  <p:tag name="AS_UNIQUEID" val="3824"/>
</p:tagLst>
</file>

<file path=ppt/tags/tag346.xml><?xml version="1.0" encoding="utf-8"?>
<p:tagLst xmlns:p="http://schemas.openxmlformats.org/presentationml/2006/main">
  <p:tag name="AS_UNIQUEID" val="3825"/>
</p:tagLst>
</file>

<file path=ppt/tags/tag347.xml><?xml version="1.0" encoding="utf-8"?>
<p:tagLst xmlns:p="http://schemas.openxmlformats.org/presentationml/2006/main">
  <p:tag name="AS_UNIQUEID" val="3826"/>
</p:tagLst>
</file>

<file path=ppt/tags/tag348.xml><?xml version="1.0" encoding="utf-8"?>
<p:tagLst xmlns:p="http://schemas.openxmlformats.org/presentationml/2006/main">
  <p:tag name="AS_UNIQUEID" val="3827"/>
</p:tagLst>
</file>

<file path=ppt/tags/tag349.xml><?xml version="1.0" encoding="utf-8"?>
<p:tagLst xmlns:p="http://schemas.openxmlformats.org/presentationml/2006/main">
  <p:tag name="AS_UNIQUEID" val="4004"/>
</p:tagLst>
</file>

<file path=ppt/tags/tag350.xml><?xml version="1.0" encoding="utf-8"?>
<p:tagLst xmlns:p="http://schemas.openxmlformats.org/presentationml/2006/main">
  <p:tag name="AS_UNIQUEID" val="3829"/>
</p:tagLst>
</file>

<file path=ppt/tags/tag351.xml><?xml version="1.0" encoding="utf-8"?>
<p:tagLst xmlns:p="http://schemas.openxmlformats.org/presentationml/2006/main">
  <p:tag name="AS_UNIQUEID" val="3830"/>
</p:tagLst>
</file>

<file path=ppt/tags/tag352.xml><?xml version="1.0" encoding="utf-8"?>
<p:tagLst xmlns:p="http://schemas.openxmlformats.org/presentationml/2006/main">
  <p:tag name="AS_UNIQUEID" val="3831"/>
</p:tagLst>
</file>

<file path=ppt/tags/tag353.xml><?xml version="1.0" encoding="utf-8"?>
<p:tagLst xmlns:p="http://schemas.openxmlformats.org/presentationml/2006/main">
  <p:tag name="AS_UNIQUEID" val="3832"/>
</p:tagLst>
</file>

<file path=ppt/tags/tag354.xml><?xml version="1.0" encoding="utf-8"?>
<p:tagLst xmlns:p="http://schemas.openxmlformats.org/presentationml/2006/main">
  <p:tag name="AS_UNIQUEID" val="3833"/>
</p:tagLst>
</file>

<file path=ppt/tags/tag355.xml><?xml version="1.0" encoding="utf-8"?>
<p:tagLst xmlns:p="http://schemas.openxmlformats.org/presentationml/2006/main">
  <p:tag name="AS_UNIQUEID" val="3834"/>
</p:tagLst>
</file>

<file path=ppt/tags/tag356.xml><?xml version="1.0" encoding="utf-8"?>
<p:tagLst xmlns:p="http://schemas.openxmlformats.org/presentationml/2006/main">
  <p:tag name="AS_UNIQUEID" val="3583"/>
</p:tagLst>
</file>

<file path=ppt/tags/tag357.xml><?xml version="1.0" encoding="utf-8"?>
<p:tagLst xmlns:p="http://schemas.openxmlformats.org/presentationml/2006/main">
  <p:tag name="AS_UNIQUEID" val="3584"/>
</p:tagLst>
</file>

<file path=ppt/tags/tag358.xml><?xml version="1.0" encoding="utf-8"?>
<p:tagLst xmlns:p="http://schemas.openxmlformats.org/presentationml/2006/main">
  <p:tag name="AS_UNIQUEID" val="3585"/>
</p:tagLst>
</file>

<file path=ppt/tags/tag359.xml><?xml version="1.0" encoding="utf-8"?>
<p:tagLst xmlns:p="http://schemas.openxmlformats.org/presentationml/2006/main">
  <p:tag name="AS_UNIQUEID" val="3586"/>
</p:tagLst>
</file>

<file path=ppt/tags/tag360.xml><?xml version="1.0" encoding="utf-8"?>
<p:tagLst xmlns:p="http://schemas.openxmlformats.org/presentationml/2006/main">
  <p:tag name="AS_UNIQUEID" val="3587"/>
</p:tagLst>
</file>

<file path=ppt/tags/tag361.xml><?xml version="1.0" encoding="utf-8"?>
<p:tagLst xmlns:p="http://schemas.openxmlformats.org/presentationml/2006/main">
  <p:tag name="KSO_WM_BEAUTIFY_FLAG" val="#wm#"/>
  <p:tag name="KSO_WM_CHIP_DECFILLPROP" val="[]"/>
  <p:tag name="KSO_WM_CHIP_FILLPROP" val="[[{&quot;text_align&quot;:&quot;lb&quot;,&quot;text_direction&quot;:&quot;horizontal&quot;,&quot;support_big_font&quot;:false,&quot;fill_id&quot;:&quot;1b805c6bccd04b379090300748345bd0&quot;,&quot;fill_align&quot;:&quot;lb&quot;,&quot;chip_types&quot;:[&quot;header&quot;]},{&quot;text_align&quot;:&quot;lt&quot;,&quot;text_direction&quot;:&quot;horizontal&quot;,&quot;support_big_font&quot;:false,&quot;fill_id&quot;:&quot;3fe77acd71f84459bae1c17a325b49fe&quot;,&quot;fill_align&quot;:&quot;lt&quot;,&quot;chip_types&quot;:[&quot;text&quot;,&quot;chart&quot;,&quot;table&quot;]},{&quot;text_align&quot;:&quot;lm&quot;,&quot;text_direction&quot;:&quot;horizontal&quot;,&quot;support_features&quot;:[&quot;collage&quot;,&quot;carousel&quot;,&quot;creativecrop&quot;],&quot;support_big_font&quot;:false,&quot;fill_id&quot;:&quot;630c36f9094644bbb21868162f8fa0cf&quot;,&quot;fill_align&quot;:&quot;lm&quot;,&quot;chip_types&quot;:[&quot;diagram&quot;,&quot;pictext&quot;,&quot;text&quot;,&quot;picture&quot;,&quot;chart&quot;,&quot;table&quot;,&quot;video&quot;]}]]"/>
  <p:tag name="KSO_WM_CHIP_GROUPID" val="5eecb344a758c1ec0b708a50"/>
  <p:tag name="KSO_WM_CHIP_INFOS" val="{&quot;type&quot;:0,&quot;layout_type&quot;:&quot;leftright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eecb344a758c1ec0b708a51"/>
  <p:tag name="KSO_WM_SLIDE_BACKGROUND" val="[&quot;general&quot;]"/>
  <p:tag name="KSO_WM_SLIDE_BACKGROUND_TYPE" val="general"/>
  <p:tag name="KSO_WM_SLIDE_BK_DARK_LIGHT" val="2"/>
  <p:tag name="KSO_WM_SLIDE_ID" val="diagram20212184_1"/>
  <p:tag name="KSO_WM_SLIDE_INDEX" val="1"/>
  <p:tag name="KSO_WM_SLIDE_ITEM_CNT" val="0"/>
  <p:tag name="KSO_WM_SLIDE_LAYOUT" val="a_d_f"/>
  <p:tag name="KSO_WM_SLIDE_LAYOUT_CNT" val="1_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1-04-01T15:53:34&quot;,&quot;maxSize&quot;:{&quot;size1&quot;:56.199647201087409},&quot;minSize&quot;:{&quot;size1&quot;:49.999647201087406},&quot;normalSize&quot;:{&quot;size1&quot;:51.043397201087416},&quot;subLayout&quot;:[{&quot;id&quot;:&quot;2021-04-01T15:53:34&quot;,&quot;maxSize&quot;:{&quot;size1&quot;:39.999678538386227},&quot;minSize&quot;:{&quot;size1&quot;:22.199678538386234},&quot;normalSize&quot;:{&quot;size1&quot;:31.199678538386237},&quot;subLayout&quot;:[{&quot;id&quot;:&quot;2021-04-01T15:53:34&quot;,&quot;margin&quot;:{&quot;bottom&quot;:0.026000002399086952,&quot;left&quot;:2.1170001029968262,&quot;right&quot;:1.2439998388290405,&quot;top&quot;:2.1170001029968262},&quot;type&quot;:0},{&quot;id&quot;:&quot;2021-04-01T15:53:34&quot;,&quot;margin&quot;:{&quot;bottom&quot;:2.1170001029968262,&quot;left&quot;:2.1170001029968262,&quot;right&quot;:1.2439998388290405,&quot;top&quot;:0.81999999284744263},&quot;type&quot;:0}],&quot;type&quot;:0},{&quot;id&quot;:&quot;2021-04-01T15:53:34&quot;,&quot;margin&quot;:{&quot;bottom&quot;:1.2699999809265137,&quot;left&quot;:0,&quot;right&quot;:2.1170001029968262,&quot;top&quot;:1.2699999809265137},&quot;type&quot;:0}],&quot;type&quot;:0}"/>
  <p:tag name="KSO_WM_SLIDE_POSITION" val="60*60"/>
  <p:tag name="KSO_WM_SLIDE_RATIO" val="1.777778"/>
  <p:tag name="KSO_WM_SLIDE_SIZE" val="840*420"/>
  <p:tag name="KSO_WM_SLIDE_SUBTYPE" val="picTxt"/>
  <p:tag name="KSO_WM_SLIDE_SUPPORT_FEATURE_TYPE" val="7"/>
  <p:tag name="KSO_WM_SLIDE_TYPE" val="text"/>
  <p:tag name="KSO_WM_TAG_VERSION" val="1.0"/>
  <p:tag name="KSO_WM_TEMPLATE_ASSEMBLE_GROUPID" val="60656f924054ed1e2fb80ca7"/>
  <p:tag name="KSO_WM_TEMPLATE_ASSEMBLE_XID" val="60656f924054ed1e2fb80ca7"/>
  <p:tag name="KSO_WM_TEMPLATE_CATEGORY" val="diagram"/>
  <p:tag name="KSO_WM_TEMPLATE_COLOR_TYPE" val="1"/>
  <p:tag name="KSO_WM_TEMPLATE_INDEX" val="20212184"/>
  <p:tag name="KSO_WM_TEMPLATE_MASTER_TYPE" val="0"/>
  <p:tag name="KSO_WM_TEMPLATE_SUBCATEGORY" val="21"/>
</p:tagLst>
</file>

<file path=ppt/tags/tag362.xml><?xml version="1.0" encoding="utf-8"?>
<p:tagLst xmlns:p="http://schemas.openxmlformats.org/presentationml/2006/main">
  <p:tag name="AS_UNIQUEID" val="3579"/>
</p:tagLst>
</file>

<file path=ppt/tags/tag363.xml><?xml version="1.0" encoding="utf-8"?>
<p:tagLst xmlns:p="http://schemas.openxmlformats.org/presentationml/2006/main">
  <p:tag name="AS_UNIQUEID" val="3580"/>
</p:tagLst>
</file>

<file path=ppt/tags/tag364.xml><?xml version="1.0" encoding="utf-8"?>
<p:tagLst xmlns:p="http://schemas.openxmlformats.org/presentationml/2006/main">
  <p:tag name="AS_UNIQUEID" val="3581"/>
</p:tagLst>
</file>

<file path=ppt/tags/tag365.xml><?xml version="1.0" encoding="utf-8"?>
<p:tagLst xmlns:p="http://schemas.openxmlformats.org/presentationml/2006/main">
  <p:tag name="AS_UNIQUEID" val="3592"/>
</p:tagLst>
</file>

<file path=ppt/tags/tag366.xml><?xml version="1.0" encoding="utf-8"?>
<p:tagLst xmlns:p="http://schemas.openxmlformats.org/presentationml/2006/main">
  <p:tag name="AS_UNIQUEID" val="3593"/>
</p:tagLst>
</file>

<file path=ppt/tags/tag367.xml><?xml version="1.0" encoding="utf-8"?>
<p:tagLst xmlns:p="http://schemas.openxmlformats.org/presentationml/2006/main">
  <p:tag name="AS_UNIQUEID" val="3594"/>
</p:tagLst>
</file>

<file path=ppt/tags/tag368.xml><?xml version="1.0" encoding="utf-8"?>
<p:tagLst xmlns:p="http://schemas.openxmlformats.org/presentationml/2006/main">
  <p:tag name="KSO_WM_BEAUTIFY_FLAG" val="#wm#"/>
  <p:tag name="KSO_WM_CHIP_DECFILLPROP" val="[]"/>
  <p:tag name="KSO_WM_CHIP_FILLPROP" val="[[{&quot;text_align&quot;:&quot;lb&quot;,&quot;text_direction&quot;:&quot;horizontal&quot;,&quot;support_big_font&quot;:false,&quot;fill_id&quot;:&quot;1b805c6bccd04b379090300748345bd0&quot;,&quot;fill_align&quot;:&quot;lb&quot;,&quot;chip_types&quot;:[&quot;header&quot;]},{&quot;text_align&quot;:&quot;lt&quot;,&quot;text_direction&quot;:&quot;horizontal&quot;,&quot;support_big_font&quot;:false,&quot;fill_id&quot;:&quot;3fe77acd71f84459bae1c17a325b49fe&quot;,&quot;fill_align&quot;:&quot;lt&quot;,&quot;chip_types&quot;:[&quot;text&quot;,&quot;chart&quot;,&quot;table&quot;]},{&quot;text_align&quot;:&quot;lm&quot;,&quot;text_direction&quot;:&quot;horizontal&quot;,&quot;support_features&quot;:[&quot;collage&quot;,&quot;carousel&quot;,&quot;creativecrop&quot;],&quot;support_big_font&quot;:false,&quot;fill_id&quot;:&quot;630c36f9094644bbb21868162f8fa0cf&quot;,&quot;fill_align&quot;:&quot;lm&quot;,&quot;chip_types&quot;:[&quot;diagram&quot;,&quot;pictext&quot;,&quot;text&quot;,&quot;picture&quot;,&quot;chart&quot;,&quot;table&quot;,&quot;video&quot;]}]]"/>
  <p:tag name="KSO_WM_CHIP_GROUPID" val="5eecb344a758c1ec0b708a50"/>
  <p:tag name="KSO_WM_CHIP_INFOS" val="{&quot;type&quot;:0,&quot;layout_type&quot;:&quot;leftright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eecb344a758c1ec0b708a51"/>
  <p:tag name="KSO_WM_SLIDE_BACKGROUND" val="[&quot;general&quot;]"/>
  <p:tag name="KSO_WM_SLIDE_BACKGROUND_TYPE" val="general"/>
  <p:tag name="KSO_WM_SLIDE_BK_DARK_LIGHT" val="2"/>
  <p:tag name="KSO_WM_SLIDE_ID" val="diagram20212184_1"/>
  <p:tag name="KSO_WM_SLIDE_INDEX" val="1"/>
  <p:tag name="KSO_WM_SLIDE_ITEM_CNT" val="0"/>
  <p:tag name="KSO_WM_SLIDE_LAYOUT" val="a_d_f"/>
  <p:tag name="KSO_WM_SLIDE_LAYOUT_CNT" val="1_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1-04-01T15:53:34&quot;,&quot;maxSize&quot;:{&quot;size1&quot;:56.199647201087409},&quot;minSize&quot;:{&quot;size1&quot;:49.999647201087406},&quot;normalSize&quot;:{&quot;size1&quot;:51.043397201087416},&quot;subLayout&quot;:[{&quot;id&quot;:&quot;2021-04-01T15:53:34&quot;,&quot;maxSize&quot;:{&quot;size1&quot;:39.999678538386227},&quot;minSize&quot;:{&quot;size1&quot;:22.199678538386234},&quot;normalSize&quot;:{&quot;size1&quot;:31.199678538386237},&quot;subLayout&quot;:[{&quot;id&quot;:&quot;2021-04-01T15:53:34&quot;,&quot;margin&quot;:{&quot;bottom&quot;:0.026000002399086952,&quot;left&quot;:2.1170001029968262,&quot;right&quot;:1.2439998388290405,&quot;top&quot;:2.1170001029968262},&quot;type&quot;:0},{&quot;id&quot;:&quot;2021-04-01T15:53:34&quot;,&quot;margin&quot;:{&quot;bottom&quot;:2.1170001029968262,&quot;left&quot;:2.1170001029968262,&quot;right&quot;:1.2439998388290405,&quot;top&quot;:0.81999999284744263},&quot;type&quot;:0}],&quot;type&quot;:0},{&quot;id&quot;:&quot;2021-04-01T15:53:34&quot;,&quot;margin&quot;:{&quot;bottom&quot;:1.2699999809265137,&quot;left&quot;:0,&quot;right&quot;:2.1170001029968262,&quot;top&quot;:1.2699999809265137},&quot;type&quot;:0}],&quot;type&quot;:0}"/>
  <p:tag name="KSO_WM_SLIDE_POSITION" val="60*60"/>
  <p:tag name="KSO_WM_SLIDE_RATIO" val="1.777778"/>
  <p:tag name="KSO_WM_SLIDE_SIZE" val="840*420"/>
  <p:tag name="KSO_WM_SLIDE_SUBTYPE" val="picTxt"/>
  <p:tag name="KSO_WM_SLIDE_SUPPORT_FEATURE_TYPE" val="7"/>
  <p:tag name="KSO_WM_SLIDE_TYPE" val="text"/>
  <p:tag name="KSO_WM_TAG_VERSION" val="1.0"/>
  <p:tag name="KSO_WM_TEMPLATE_ASSEMBLE_GROUPID" val="60656f924054ed1e2fb80ca7"/>
  <p:tag name="KSO_WM_TEMPLATE_ASSEMBLE_XID" val="60656f924054ed1e2fb80ca7"/>
  <p:tag name="KSO_WM_TEMPLATE_CATEGORY" val="diagram"/>
  <p:tag name="KSO_WM_TEMPLATE_COLOR_TYPE" val="1"/>
  <p:tag name="KSO_WM_TEMPLATE_INDEX" val="20212184"/>
  <p:tag name="KSO_WM_TEMPLATE_MASTER_TYPE" val="0"/>
  <p:tag name="KSO_WM_TEMPLATE_SUBCATEGORY" val="21"/>
</p:tagLst>
</file>

<file path=ppt/tags/tag369.xml><?xml version="1.0" encoding="utf-8"?>
<p:tagLst xmlns:p="http://schemas.openxmlformats.org/presentationml/2006/main">
  <p:tag name="AS_UNIQUEID" val="3839"/>
</p:tagLst>
</file>

<file path=ppt/tags/tag370.xml><?xml version="1.0" encoding="utf-8"?>
<p:tagLst xmlns:p="http://schemas.openxmlformats.org/presentationml/2006/main">
  <p:tag name="AS_UNIQUEID" val="3840"/>
</p:tagLst>
</file>

<file path=ppt/tags/tag371.xml><?xml version="1.0" encoding="utf-8"?>
<p:tagLst xmlns:p="http://schemas.openxmlformats.org/presentationml/2006/main">
  <p:tag name="AS_UNIQUEID" val="3842"/>
</p:tagLst>
</file>

<file path=ppt/tags/tag372.xml><?xml version="1.0" encoding="utf-8"?>
<p:tagLst xmlns:p="http://schemas.openxmlformats.org/presentationml/2006/main">
  <p:tag name="AS_UNIQUEID" val="3843"/>
</p:tagLst>
</file>

<file path=ppt/tags/tag373.xml><?xml version="1.0" encoding="utf-8"?>
<p:tagLst xmlns:p="http://schemas.openxmlformats.org/presentationml/2006/main">
  <p:tag name="AS_UNIQUEID" val="3844"/>
</p:tagLst>
</file>

<file path=ppt/tags/tag374.xml><?xml version="1.0" encoding="utf-8"?>
<p:tagLst xmlns:p="http://schemas.openxmlformats.org/presentationml/2006/main">
  <p:tag name="AS_UNIQUEID" val="3846"/>
</p:tagLst>
</file>

<file path=ppt/tags/tag375.xml><?xml version="1.0" encoding="utf-8"?>
<p:tagLst xmlns:p="http://schemas.openxmlformats.org/presentationml/2006/main">
  <p:tag name="AS_UNIQUEID" val="3847"/>
</p:tagLst>
</file>

<file path=ppt/tags/tag376.xml><?xml version="1.0" encoding="utf-8"?>
<p:tagLst xmlns:p="http://schemas.openxmlformats.org/presentationml/2006/main">
  <p:tag name="AS_UNIQUEID" val="3848"/>
</p:tagLst>
</file>

<file path=ppt/tags/tag377.xml><?xml version="1.0" encoding="utf-8"?>
<p:tagLst xmlns:p="http://schemas.openxmlformats.org/presentationml/2006/main">
  <p:tag name="AS_UNIQUEID" val="3849"/>
</p:tagLst>
</file>

<file path=ppt/tags/tag378.xml><?xml version="1.0" encoding="utf-8"?>
<p:tagLst xmlns:p="http://schemas.openxmlformats.org/presentationml/2006/main">
  <p:tag name="AS_UNIQUEID" val="3850"/>
</p:tagLst>
</file>

<file path=ppt/tags/tag379.xml><?xml version="1.0" encoding="utf-8"?>
<p:tagLst xmlns:p="http://schemas.openxmlformats.org/presentationml/2006/main">
  <p:tag name="AS_UNIQUEID" val="3851"/>
</p:tagLst>
</file>

<file path=ppt/tags/tag380.xml><?xml version="1.0" encoding="utf-8"?>
<p:tagLst xmlns:p="http://schemas.openxmlformats.org/presentationml/2006/main">
  <p:tag name="AS_UNIQUEID" val="3852"/>
</p:tagLst>
</file>

<file path=ppt/tags/tag381.xml><?xml version="1.0" encoding="utf-8"?>
<p:tagLst xmlns:p="http://schemas.openxmlformats.org/presentationml/2006/main">
  <p:tag name="AS_UNIQUEID" val="3853"/>
</p:tagLst>
</file>

<file path=ppt/tags/tag382.xml><?xml version="1.0" encoding="utf-8"?>
<p:tagLst xmlns:p="http://schemas.openxmlformats.org/presentationml/2006/main">
  <p:tag name="AS_UNIQUEID" val="3854"/>
</p:tagLst>
</file>

<file path=ppt/tags/tag383.xml><?xml version="1.0" encoding="utf-8"?>
<p:tagLst xmlns:p="http://schemas.openxmlformats.org/presentationml/2006/main">
  <p:tag name="AS_UNIQUEID" val="3855"/>
</p:tagLst>
</file>

<file path=ppt/tags/tag384.xml><?xml version="1.0" encoding="utf-8"?>
<p:tagLst xmlns:p="http://schemas.openxmlformats.org/presentationml/2006/main">
  <p:tag name="AS_UNIQUEID" val="3856"/>
</p:tagLst>
</file>

<file path=ppt/tags/tag385.xml><?xml version="1.0" encoding="utf-8"?>
<p:tagLst xmlns:p="http://schemas.openxmlformats.org/presentationml/2006/main">
  <p:tag name="AS_UNIQUEID" val="3858"/>
</p:tagLst>
</file>

<file path=ppt/tags/tag386.xml><?xml version="1.0" encoding="utf-8"?>
<p:tagLst xmlns:p="http://schemas.openxmlformats.org/presentationml/2006/main">
  <p:tag name="AS_UNIQUEID" val="3859"/>
</p:tagLst>
</file>

<file path=ppt/tags/tag387.xml><?xml version="1.0" encoding="utf-8"?>
<p:tagLst xmlns:p="http://schemas.openxmlformats.org/presentationml/2006/main">
  <p:tag name="AS_UNIQUEID" val="3860"/>
</p:tagLst>
</file>

<file path=ppt/tags/tag388.xml><?xml version="1.0" encoding="utf-8"?>
<p:tagLst xmlns:p="http://schemas.openxmlformats.org/presentationml/2006/main">
  <p:tag name="AS_UNIQUEID" val="3861"/>
</p:tagLst>
</file>

<file path=ppt/tags/tag389.xml><?xml version="1.0" encoding="utf-8"?>
<p:tagLst xmlns:p="http://schemas.openxmlformats.org/presentationml/2006/main">
  <p:tag name="AS_UNIQUEID" val="3862"/>
</p:tagLst>
</file>

<file path=ppt/tags/tag390.xml><?xml version="1.0" encoding="utf-8"?>
<p:tagLst xmlns:p="http://schemas.openxmlformats.org/presentationml/2006/main">
  <p:tag name="AS_UNIQUEID" val="3863"/>
</p:tagLst>
</file>

<file path=ppt/tags/tag391.xml><?xml version="1.0" encoding="utf-8"?>
<p:tagLst xmlns:p="http://schemas.openxmlformats.org/presentationml/2006/main">
  <p:tag name="AS_UNIQUEID" val="3864"/>
</p:tagLst>
</file>

<file path=ppt/tags/tag392.xml><?xml version="1.0" encoding="utf-8"?>
<p:tagLst xmlns:p="http://schemas.openxmlformats.org/presentationml/2006/main">
  <p:tag name="AS_UNIQUEID" val="3865"/>
</p:tagLst>
</file>

<file path=ppt/tags/tag393.xml><?xml version="1.0" encoding="utf-8"?>
<p:tagLst xmlns:p="http://schemas.openxmlformats.org/presentationml/2006/main">
  <p:tag name="AS_UNIQUEID" val="3866"/>
</p:tagLst>
</file>

<file path=ppt/tags/tag394.xml><?xml version="1.0" encoding="utf-8"?>
<p:tagLst xmlns:p="http://schemas.openxmlformats.org/presentationml/2006/main">
  <p:tag name="AS_UNIQUEID" val="3867"/>
</p:tagLst>
</file>

<file path=ppt/tags/tag395.xml><?xml version="1.0" encoding="utf-8"?>
<p:tagLst xmlns:p="http://schemas.openxmlformats.org/presentationml/2006/main">
  <p:tag name="AS_UNIQUEID" val="3868"/>
</p:tagLst>
</file>

<file path=ppt/tags/tag396.xml><?xml version="1.0" encoding="utf-8"?>
<p:tagLst xmlns:p="http://schemas.openxmlformats.org/presentationml/2006/main">
  <p:tag name="AS_UNIQUEID" val="3869"/>
</p:tagLst>
</file>

<file path=ppt/tags/tag397.xml><?xml version="1.0" encoding="utf-8"?>
<p:tagLst xmlns:p="http://schemas.openxmlformats.org/presentationml/2006/main">
  <p:tag name="AS_UNIQUEID" val="3870"/>
</p:tagLst>
</file>

<file path=ppt/tags/tag398.xml><?xml version="1.0" encoding="utf-8"?>
<p:tagLst xmlns:p="http://schemas.openxmlformats.org/presentationml/2006/main">
  <p:tag name="AS_UNIQUEID" val="3872"/>
</p:tagLst>
</file>

<file path=ppt/tags/tag399.xml><?xml version="1.0" encoding="utf-8"?>
<p:tagLst xmlns:p="http://schemas.openxmlformats.org/presentationml/2006/main">
  <p:tag name="AS_UNIQUEID" val="3873"/>
</p:tagLst>
</file>

<file path=ppt/tags/tag400.xml><?xml version="1.0" encoding="utf-8"?>
<p:tagLst xmlns:p="http://schemas.openxmlformats.org/presentationml/2006/main">
  <p:tag name="AS_UNIQUEID" val="3874"/>
</p:tagLst>
</file>

<file path=ppt/tags/tag401.xml><?xml version="1.0" encoding="utf-8"?>
<p:tagLst xmlns:p="http://schemas.openxmlformats.org/presentationml/2006/main">
  <p:tag name="AS_UNIQUEID" val="3876"/>
</p:tagLst>
</file>

<file path=ppt/tags/tag402.xml><?xml version="1.0" encoding="utf-8"?>
<p:tagLst xmlns:p="http://schemas.openxmlformats.org/presentationml/2006/main">
  <p:tag name="AS_UNIQUEID" val="3877"/>
</p:tagLst>
</file>

<file path=ppt/tags/tag403.xml><?xml version="1.0" encoding="utf-8"?>
<p:tagLst xmlns:p="http://schemas.openxmlformats.org/presentationml/2006/main">
  <p:tag name="AS_UNIQUEID" val="3878"/>
</p:tagLst>
</file>

<file path=ppt/tags/tag404.xml><?xml version="1.0" encoding="utf-8"?>
<p:tagLst xmlns:p="http://schemas.openxmlformats.org/presentationml/2006/main">
  <p:tag name="AS_UNIQUEID" val="3879"/>
</p:tagLst>
</file>

<file path=ppt/tags/tag405.xml><?xml version="1.0" encoding="utf-8"?>
<p:tagLst xmlns:p="http://schemas.openxmlformats.org/presentationml/2006/main">
  <p:tag name="AS_UNIQUEID" val="3880"/>
</p:tagLst>
</file>

<file path=ppt/tags/tag406.xml><?xml version="1.0" encoding="utf-8"?>
<p:tagLst xmlns:p="http://schemas.openxmlformats.org/presentationml/2006/main">
  <p:tag name="AS_UNIQUEID" val="3881"/>
</p:tagLst>
</file>

<file path=ppt/tags/tag407.xml><?xml version="1.0" encoding="utf-8"?>
<p:tagLst xmlns:p="http://schemas.openxmlformats.org/presentationml/2006/main">
  <p:tag name="AS_UNIQUEID" val="3882"/>
</p:tagLst>
</file>

<file path=ppt/tags/tag408.xml><?xml version="1.0" encoding="utf-8"?>
<p:tagLst xmlns:p="http://schemas.openxmlformats.org/presentationml/2006/main">
  <p:tag name="AS_UNIQUEID" val="3883"/>
</p:tagLst>
</file>

<file path=ppt/tags/tag409.xml><?xml version="1.0" encoding="utf-8"?>
<p:tagLst xmlns:p="http://schemas.openxmlformats.org/presentationml/2006/main">
  <p:tag name="AS_UNIQUEID" val="3884"/>
</p:tagLst>
</file>

<file path=ppt/tags/tag410.xml><?xml version="1.0" encoding="utf-8"?>
<p:tagLst xmlns:p="http://schemas.openxmlformats.org/presentationml/2006/main">
  <p:tag name="AS_UNIQUEID" val="3886"/>
</p:tagLst>
</file>

<file path=ppt/tags/tag411.xml><?xml version="1.0" encoding="utf-8"?>
<p:tagLst xmlns:p="http://schemas.openxmlformats.org/presentationml/2006/main">
  <p:tag name="AS_UNIQUEID" val="3887"/>
</p:tagLst>
</file>

<file path=ppt/tags/tag412.xml><?xml version="1.0" encoding="utf-8"?>
<p:tagLst xmlns:p="http://schemas.openxmlformats.org/presentationml/2006/main">
  <p:tag name="AS_UNIQUEID" val="3888"/>
</p:tagLst>
</file>

<file path=ppt/tags/tag413.xml><?xml version="1.0" encoding="utf-8"?>
<p:tagLst xmlns:p="http://schemas.openxmlformats.org/presentationml/2006/main">
  <p:tag name="AS_UNIQUEID" val="3889"/>
</p:tagLst>
</file>

<file path=ppt/tags/tag414.xml><?xml version="1.0" encoding="utf-8"?>
<p:tagLst xmlns:p="http://schemas.openxmlformats.org/presentationml/2006/main">
  <p:tag name="AS_UNIQUEID" val="3890"/>
</p:tagLst>
</file>

<file path=ppt/tags/tag415.xml><?xml version="1.0" encoding="utf-8"?>
<p:tagLst xmlns:p="http://schemas.openxmlformats.org/presentationml/2006/main">
  <p:tag name="AS_UNIQUEID" val="3891"/>
</p:tagLst>
</file>

<file path=ppt/tags/tag416.xml><?xml version="1.0" encoding="utf-8"?>
<p:tagLst xmlns:p="http://schemas.openxmlformats.org/presentationml/2006/main">
  <p:tag name="AS_UNIQUEID" val="3892"/>
</p:tagLst>
</file>

<file path=ppt/tags/tag417.xml><?xml version="1.0" encoding="utf-8"?>
<p:tagLst xmlns:p="http://schemas.openxmlformats.org/presentationml/2006/main">
  <p:tag name="AS_UNIQUEID" val="3893"/>
</p:tagLst>
</file>

<file path=ppt/tags/tag418.xml><?xml version="1.0" encoding="utf-8"?>
<p:tagLst xmlns:p="http://schemas.openxmlformats.org/presentationml/2006/main">
  <p:tag name="AS_UNIQUEID" val="3894"/>
</p:tagLst>
</file>

<file path=ppt/tags/tag419.xml><?xml version="1.0" encoding="utf-8"?>
<p:tagLst xmlns:p="http://schemas.openxmlformats.org/presentationml/2006/main">
  <p:tag name="AS_UNIQUEID" val="3895"/>
</p:tagLst>
</file>

<file path=ppt/tags/tag420.xml><?xml version="1.0" encoding="utf-8"?>
<p:tagLst xmlns:p="http://schemas.openxmlformats.org/presentationml/2006/main">
  <p:tag name="AS_UNIQUEID" val="3896"/>
</p:tagLst>
</file>

<file path=ppt/tags/tag421.xml><?xml version="1.0" encoding="utf-8"?>
<p:tagLst xmlns:p="http://schemas.openxmlformats.org/presentationml/2006/main">
  <p:tag name="AS_UNIQUEID" val="3897"/>
</p:tagLst>
</file>

<file path=ppt/tags/tag422.xml><?xml version="1.0" encoding="utf-8"?>
<p:tagLst xmlns:p="http://schemas.openxmlformats.org/presentationml/2006/main">
  <p:tag name="AS_UNIQUEID" val="3898"/>
</p:tagLst>
</file>

<file path=ppt/tags/tag423.xml><?xml version="1.0" encoding="utf-8"?>
<p:tagLst xmlns:p="http://schemas.openxmlformats.org/presentationml/2006/main">
  <p:tag name="AS_UNIQUEID" val="3899"/>
</p:tagLst>
</file>

<file path=ppt/tags/tag424.xml><?xml version="1.0" encoding="utf-8"?>
<p:tagLst xmlns:p="http://schemas.openxmlformats.org/presentationml/2006/main">
  <p:tag name="AS_UNIQUEID" val="3900"/>
</p:tagLst>
</file>

<file path=ppt/tags/tag425.xml><?xml version="1.0" encoding="utf-8"?>
<p:tagLst xmlns:p="http://schemas.openxmlformats.org/presentationml/2006/main">
  <p:tag name="AS_UNIQUEID" val="3901"/>
</p:tagLst>
</file>

<file path=ppt/tags/tag426.xml><?xml version="1.0" encoding="utf-8"?>
<p:tagLst xmlns:p="http://schemas.openxmlformats.org/presentationml/2006/main">
  <p:tag name="AS_UNIQUEID" val="3902"/>
</p:tagLst>
</file>

<file path=ppt/tags/tag427.xml><?xml version="1.0" encoding="utf-8"?>
<p:tagLst xmlns:p="http://schemas.openxmlformats.org/presentationml/2006/main">
  <p:tag name="AS_UNIQUEID" val="3904"/>
</p:tagLst>
</file>

<file path=ppt/tags/tag428.xml><?xml version="1.0" encoding="utf-8"?>
<p:tagLst xmlns:p="http://schemas.openxmlformats.org/presentationml/2006/main">
  <p:tag name="AS_UNIQUEID" val="3905"/>
</p:tagLst>
</file>

<file path=ppt/tags/tag429.xml><?xml version="1.0" encoding="utf-8"?>
<p:tagLst xmlns:p="http://schemas.openxmlformats.org/presentationml/2006/main">
  <p:tag name="AS_UNIQUEID" val="3906"/>
</p:tagLst>
</file>

<file path=ppt/tags/tag430.xml><?xml version="1.0" encoding="utf-8"?>
<p:tagLst xmlns:p="http://schemas.openxmlformats.org/presentationml/2006/main">
  <p:tag name="AS_UNIQUEID" val="3907"/>
</p:tagLst>
</file>

<file path=ppt/tags/tag431.xml><?xml version="1.0" encoding="utf-8"?>
<p:tagLst xmlns:p="http://schemas.openxmlformats.org/presentationml/2006/main">
  <p:tag name="AS_UNIQUEID" val="3908"/>
</p:tagLst>
</file>

<file path=ppt/tags/tag432.xml><?xml version="1.0" encoding="utf-8"?>
<p:tagLst xmlns:p="http://schemas.openxmlformats.org/presentationml/2006/main">
  <p:tag name="AS_UNIQUEID" val="3909"/>
</p:tagLst>
</file>

<file path=ppt/tags/tag433.xml><?xml version="1.0" encoding="utf-8"?>
<p:tagLst xmlns:p="http://schemas.openxmlformats.org/presentationml/2006/main">
  <p:tag name="AS_UNIQUEID" val="3910"/>
</p:tagLst>
</file>

<file path=ppt/tags/tag434.xml><?xml version="1.0" encoding="utf-8"?>
<p:tagLst xmlns:p="http://schemas.openxmlformats.org/presentationml/2006/main">
  <p:tag name="AS_UNIQUEID" val="3911"/>
</p:tagLst>
</file>

<file path=ppt/tags/tag435.xml><?xml version="1.0" encoding="utf-8"?>
<p:tagLst xmlns:p="http://schemas.openxmlformats.org/presentationml/2006/main">
  <p:tag name="AS_UNIQUEID" val="3912"/>
</p:tagLst>
</file>

<file path=ppt/tags/tag436.xml><?xml version="1.0" encoding="utf-8"?>
<p:tagLst xmlns:p="http://schemas.openxmlformats.org/presentationml/2006/main">
  <p:tag name="AS_UNIQUEID" val="3913"/>
</p:tagLst>
</file>

<file path=ppt/tags/tag437.xml><?xml version="1.0" encoding="utf-8"?>
<p:tagLst xmlns:p="http://schemas.openxmlformats.org/presentationml/2006/main">
  <p:tag name="AS_UNIQUEID" val="3914"/>
</p:tagLst>
</file>

<file path=ppt/tags/tag438.xml><?xml version="1.0" encoding="utf-8"?>
<p:tagLst xmlns:p="http://schemas.openxmlformats.org/presentationml/2006/main">
  <p:tag name="AS_UNIQUEID" val="3915"/>
</p:tagLst>
</file>

<file path=ppt/tags/tag439.xml><?xml version="1.0" encoding="utf-8"?>
<p:tagLst xmlns:p="http://schemas.openxmlformats.org/presentationml/2006/main">
  <p:tag name="AS_UNIQUEID" val="3916"/>
</p:tagLst>
</file>

<file path=ppt/tags/tag440.xml><?xml version="1.0" encoding="utf-8"?>
<p:tagLst xmlns:p="http://schemas.openxmlformats.org/presentationml/2006/main">
  <p:tag name="AS_UNIQUEID" val="3917"/>
</p:tagLst>
</file>

<file path=ppt/tags/tag441.xml><?xml version="1.0" encoding="utf-8"?>
<p:tagLst xmlns:p="http://schemas.openxmlformats.org/presentationml/2006/main">
  <p:tag name="AS_UNIQUEID" val="3919"/>
</p:tagLst>
</file>

<file path=ppt/tags/tag442.xml><?xml version="1.0" encoding="utf-8"?>
<p:tagLst xmlns:p="http://schemas.openxmlformats.org/presentationml/2006/main">
  <p:tag name="AS_UNIQUEID" val="3920"/>
</p:tagLst>
</file>

<file path=ppt/tags/tag443.xml><?xml version="1.0" encoding="utf-8"?>
<p:tagLst xmlns:p="http://schemas.openxmlformats.org/presentationml/2006/main">
  <p:tag name="AS_UNIQUEID" val="3921"/>
</p:tagLst>
</file>

<file path=ppt/tags/tag444.xml><?xml version="1.0" encoding="utf-8"?>
<p:tagLst xmlns:p="http://schemas.openxmlformats.org/presentationml/2006/main">
  <p:tag name="AS_UNIQUEID" val="3922"/>
</p:tagLst>
</file>

<file path=ppt/tags/tag445.xml><?xml version="1.0" encoding="utf-8"?>
<p:tagLst xmlns:p="http://schemas.openxmlformats.org/presentationml/2006/main">
  <p:tag name="AS_UNIQUEID" val="3923"/>
</p:tagLst>
</file>

<file path=ppt/tags/tag446.xml><?xml version="1.0" encoding="utf-8"?>
<p:tagLst xmlns:p="http://schemas.openxmlformats.org/presentationml/2006/main">
  <p:tag name="AS_UNIQUEID" val="3924"/>
</p:tagLst>
</file>

<file path=ppt/tags/tag447.xml><?xml version="1.0" encoding="utf-8"?>
<p:tagLst xmlns:p="http://schemas.openxmlformats.org/presentationml/2006/main">
  <p:tag name="AS_UNIQUEID" val="3925"/>
</p:tagLst>
</file>

<file path=ppt/tags/tag448.xml><?xml version="1.0" encoding="utf-8"?>
<p:tagLst xmlns:p="http://schemas.openxmlformats.org/presentationml/2006/main">
  <p:tag name="AS_UNIQUEID" val="3926"/>
</p:tagLst>
</file>

<file path=ppt/tags/tag449.xml><?xml version="1.0" encoding="utf-8"?>
<p:tagLst xmlns:p="http://schemas.openxmlformats.org/presentationml/2006/main">
  <p:tag name="AS_UNIQUEID" val="3927"/>
</p:tagLst>
</file>

<file path=ppt/tags/tag450.xml><?xml version="1.0" encoding="utf-8"?>
<p:tagLst xmlns:p="http://schemas.openxmlformats.org/presentationml/2006/main">
  <p:tag name="AS_UNIQUEID" val="3928"/>
</p:tagLst>
</file>

<file path=ppt/tags/tag451.xml><?xml version="1.0" encoding="utf-8"?>
<p:tagLst xmlns:p="http://schemas.openxmlformats.org/presentationml/2006/main">
  <p:tag name="AS_UNIQUEID" val="3929"/>
</p:tagLst>
</file>

<file path=ppt/tags/tag452.xml><?xml version="1.0" encoding="utf-8"?>
<p:tagLst xmlns:p="http://schemas.openxmlformats.org/presentationml/2006/main">
  <p:tag name="AS_UNIQUEID" val="3930"/>
</p:tagLst>
</file>

<file path=ppt/tags/tag453.xml><?xml version="1.0" encoding="utf-8"?>
<p:tagLst xmlns:p="http://schemas.openxmlformats.org/presentationml/2006/main">
  <p:tag name="AS_UNIQUEID" val="3931"/>
</p:tagLst>
</file>

<file path=ppt/tags/tag454.xml><?xml version="1.0" encoding="utf-8"?>
<p:tagLst xmlns:p="http://schemas.openxmlformats.org/presentationml/2006/main">
  <p:tag name="AS_UNIQUEID" val="3932"/>
</p:tagLst>
</file>

<file path=ppt/tags/tag455.xml><?xml version="1.0" encoding="utf-8"?>
<p:tagLst xmlns:p="http://schemas.openxmlformats.org/presentationml/2006/main">
  <p:tag name="AS_UNIQUEID" val="3934"/>
</p:tagLst>
</file>

<file path=ppt/tags/tag456.xml><?xml version="1.0" encoding="utf-8"?>
<p:tagLst xmlns:p="http://schemas.openxmlformats.org/presentationml/2006/main">
  <p:tag name="AS_UNIQUEID" val="3935"/>
</p:tagLst>
</file>

<file path=ppt/tags/tag457.xml><?xml version="1.0" encoding="utf-8"?>
<p:tagLst xmlns:p="http://schemas.openxmlformats.org/presentationml/2006/main">
  <p:tag name="AS_UNIQUEID" val="3936"/>
</p:tagLst>
</file>

<file path=ppt/tags/tag458.xml><?xml version="1.0" encoding="utf-8"?>
<p:tagLst xmlns:p="http://schemas.openxmlformats.org/presentationml/2006/main">
  <p:tag name="AS_UNIQUEID" val="3937"/>
</p:tagLst>
</file>

<file path=ppt/tags/tag459.xml><?xml version="1.0" encoding="utf-8"?>
<p:tagLst xmlns:p="http://schemas.openxmlformats.org/presentationml/2006/main">
  <p:tag name="AS_UNIQUEID" val="3938"/>
</p:tagLst>
</file>

<file path=ppt/tags/tag460.xml><?xml version="1.0" encoding="utf-8"?>
<p:tagLst xmlns:p="http://schemas.openxmlformats.org/presentationml/2006/main">
  <p:tag name="AS_UNIQUEID" val="3939"/>
</p:tagLst>
</file>

<file path=ppt/tags/tag461.xml><?xml version="1.0" encoding="utf-8"?>
<p:tagLst xmlns:p="http://schemas.openxmlformats.org/presentationml/2006/main">
  <p:tag name="AS_UNIQUEID" val="3940"/>
</p:tagLst>
</file>

<file path=ppt/tags/tag462.xml><?xml version="1.0" encoding="utf-8"?>
<p:tagLst xmlns:p="http://schemas.openxmlformats.org/presentationml/2006/main">
  <p:tag name="AS_UNIQUEID" val="3941"/>
</p:tagLst>
</file>

<file path=ppt/tags/tag463.xml><?xml version="1.0" encoding="utf-8"?>
<p:tagLst xmlns:p="http://schemas.openxmlformats.org/presentationml/2006/main">
  <p:tag name="AS_UNIQUEID" val="3942"/>
</p:tagLst>
</file>

<file path=ppt/tags/tag464.xml><?xml version="1.0" encoding="utf-8"?>
<p:tagLst xmlns:p="http://schemas.openxmlformats.org/presentationml/2006/main">
  <p:tag name="AS_UNIQUEID" val="3943"/>
</p:tagLst>
</file>

<file path=ppt/tags/tag465.xml><?xml version="1.0" encoding="utf-8"?>
<p:tagLst xmlns:p="http://schemas.openxmlformats.org/presentationml/2006/main">
  <p:tag name="AS_UNIQUEID" val="3944"/>
</p:tagLst>
</file>

<file path=ppt/tags/tag466.xml><?xml version="1.0" encoding="utf-8"?>
<p:tagLst xmlns:p="http://schemas.openxmlformats.org/presentationml/2006/main">
  <p:tag name="AS_UNIQUEID" val="3946"/>
</p:tagLst>
</file>

<file path=ppt/tags/tag467.xml><?xml version="1.0" encoding="utf-8"?>
<p:tagLst xmlns:p="http://schemas.openxmlformats.org/presentationml/2006/main">
  <p:tag name="AS_UNIQUEID" val="3947"/>
</p:tagLst>
</file>

<file path=ppt/tags/tag468.xml><?xml version="1.0" encoding="utf-8"?>
<p:tagLst xmlns:p="http://schemas.openxmlformats.org/presentationml/2006/main">
  <p:tag name="AS_UNIQUEID" val="3948"/>
</p:tagLst>
</file>

<file path=ppt/tags/tag469.xml><?xml version="1.0" encoding="utf-8"?>
<p:tagLst xmlns:p="http://schemas.openxmlformats.org/presentationml/2006/main">
  <p:tag name="AS_UNIQUEID" val="3949"/>
</p:tagLst>
</file>

<file path=ppt/tags/tag470.xml><?xml version="1.0" encoding="utf-8"?>
<p:tagLst xmlns:p="http://schemas.openxmlformats.org/presentationml/2006/main">
  <p:tag name="AS_UNIQUEID" val="3950"/>
</p:tagLst>
</file>

<file path=ppt/tags/tag471.xml><?xml version="1.0" encoding="utf-8"?>
<p:tagLst xmlns:p="http://schemas.openxmlformats.org/presentationml/2006/main">
  <p:tag name="AS_UNIQUEID" val="3951"/>
</p:tagLst>
</file>

<file path=ppt/tags/tag472.xml><?xml version="1.0" encoding="utf-8"?>
<p:tagLst xmlns:p="http://schemas.openxmlformats.org/presentationml/2006/main">
  <p:tag name="AS_UNIQUEID" val="3952"/>
</p:tagLst>
</file>

<file path=ppt/tags/tag473.xml><?xml version="1.0" encoding="utf-8"?>
<p:tagLst xmlns:p="http://schemas.openxmlformats.org/presentationml/2006/main">
  <p:tag name="AS_UNIQUEID" val="3953"/>
</p:tagLst>
</file>

<file path=ppt/tags/tag474.xml><?xml version="1.0" encoding="utf-8"?>
<p:tagLst xmlns:p="http://schemas.openxmlformats.org/presentationml/2006/main">
  <p:tag name="AS_UNIQUEID" val="3954"/>
</p:tagLst>
</file>

<file path=ppt/tags/tag475.xml><?xml version="1.0" encoding="utf-8"?>
<p:tagLst xmlns:p="http://schemas.openxmlformats.org/presentationml/2006/main">
  <p:tag name="AS_UNIQUEID" val="3955"/>
</p:tagLst>
</file>

<file path=ppt/tags/tag476.xml><?xml version="1.0" encoding="utf-8"?>
<p:tagLst xmlns:p="http://schemas.openxmlformats.org/presentationml/2006/main">
  <p:tag name="AS_UNIQUEID" val="3957"/>
</p:tagLst>
</file>

<file path=ppt/tags/tag477.xml><?xml version="1.0" encoding="utf-8"?>
<p:tagLst xmlns:p="http://schemas.openxmlformats.org/presentationml/2006/main">
  <p:tag name="AS_UNIQUEID" val="3958"/>
</p:tagLst>
</file>

<file path=ppt/tags/tag478.xml><?xml version="1.0" encoding="utf-8"?>
<p:tagLst xmlns:p="http://schemas.openxmlformats.org/presentationml/2006/main">
  <p:tag name="AS_UNIQUEID" val="3959"/>
</p:tagLst>
</file>

<file path=ppt/tags/tag479.xml><?xml version="1.0" encoding="utf-8"?>
<p:tagLst xmlns:p="http://schemas.openxmlformats.org/presentationml/2006/main">
  <p:tag name="AS_UNIQUEID" val="3960"/>
</p:tagLst>
</file>

<file path=ppt/tags/tag480.xml><?xml version="1.0" encoding="utf-8"?>
<p:tagLst xmlns:p="http://schemas.openxmlformats.org/presentationml/2006/main">
  <p:tag name="AS_UNIQUEID" val="3961"/>
</p:tagLst>
</file>

<file path=ppt/tags/tag481.xml><?xml version="1.0" encoding="utf-8"?>
<p:tagLst xmlns:p="http://schemas.openxmlformats.org/presentationml/2006/main">
  <p:tag name="AS_UNIQUEID" val="3963"/>
</p:tagLst>
</file>

<file path=ppt/tags/tag482.xml><?xml version="1.0" encoding="utf-8"?>
<p:tagLst xmlns:p="http://schemas.openxmlformats.org/presentationml/2006/main">
  <p:tag name="AS_UNIQUEID" val="3964"/>
</p:tagLst>
</file>

<file path=ppt/tags/tag483.xml><?xml version="1.0" encoding="utf-8"?>
<p:tagLst xmlns:p="http://schemas.openxmlformats.org/presentationml/2006/main">
  <p:tag name="AS_UNIQUEID" val="3965"/>
</p:tagLst>
</file>

<file path=ppt/tags/tag484.xml><?xml version="1.0" encoding="utf-8"?>
<p:tagLst xmlns:p="http://schemas.openxmlformats.org/presentationml/2006/main">
  <p:tag name="AS_UNIQUEID" val="3966"/>
</p:tagLst>
</file>

<file path=ppt/tags/tag485.xml><?xml version="1.0" encoding="utf-8"?>
<p:tagLst xmlns:p="http://schemas.openxmlformats.org/presentationml/2006/main">
  <p:tag name="AS_UNIQUEID" val="3967"/>
</p:tagLst>
</file>

<file path=ppt/tags/tag486.xml><?xml version="1.0" encoding="utf-8"?>
<p:tagLst xmlns:p="http://schemas.openxmlformats.org/presentationml/2006/main">
  <p:tag name="AS_UNIQUEID" val="3968"/>
</p:tagLst>
</file>

<file path=ppt/tags/tag487.xml><?xml version="1.0" encoding="utf-8"?>
<p:tagLst xmlns:p="http://schemas.openxmlformats.org/presentationml/2006/main">
  <p:tag name="AS_UNIQUEID" val="3969"/>
</p:tagLst>
</file>

<file path=ppt/tags/tag488.xml><?xml version="1.0" encoding="utf-8"?>
<p:tagLst xmlns:p="http://schemas.openxmlformats.org/presentationml/2006/main">
  <p:tag name="AS_UNIQUEID" val="3970"/>
</p:tagLst>
</file>

<file path=ppt/tags/tag489.xml><?xml version="1.0" encoding="utf-8"?>
<p:tagLst xmlns:p="http://schemas.openxmlformats.org/presentationml/2006/main">
  <p:tag name="AS_UNIQUEID" val="3971"/>
</p:tagLst>
</file>

<file path=ppt/tags/tag490.xml><?xml version="1.0" encoding="utf-8"?>
<p:tagLst xmlns:p="http://schemas.openxmlformats.org/presentationml/2006/main">
  <p:tag name="AS_UNIQUEID" val="3972"/>
</p:tagLst>
</file>

<file path=ppt/tags/tag491.xml><?xml version="1.0" encoding="utf-8"?>
<p:tagLst xmlns:p="http://schemas.openxmlformats.org/presentationml/2006/main">
  <p:tag name="AS_UNIQUEID" val="3973"/>
</p:tagLst>
</file>

<file path=ppt/tags/tag492.xml><?xml version="1.0" encoding="utf-8"?>
<p:tagLst xmlns:p="http://schemas.openxmlformats.org/presentationml/2006/main">
  <p:tag name="AS_UNIQUEID" val="3974"/>
</p:tagLst>
</file>

<file path=ppt/tags/tag493.xml><?xml version="1.0" encoding="utf-8"?>
<p:tagLst xmlns:p="http://schemas.openxmlformats.org/presentationml/2006/main">
  <p:tag name="AS_UNIQUEID" val="3975"/>
</p:tagLst>
</file>

<file path=ppt/tags/tag494.xml><?xml version="1.0" encoding="utf-8"?>
<p:tagLst xmlns:p="http://schemas.openxmlformats.org/presentationml/2006/main">
  <p:tag name="AS_UNIQUEID" val="3977"/>
</p:tagLst>
</file>

<file path=ppt/tags/tag495.xml><?xml version="1.0" encoding="utf-8"?>
<p:tagLst xmlns:p="http://schemas.openxmlformats.org/presentationml/2006/main">
  <p:tag name="AS_UNIQUEID" val="3978"/>
</p:tagLst>
</file>

<file path=ppt/tags/tag496.xml><?xml version="1.0" encoding="utf-8"?>
<p:tagLst xmlns:p="http://schemas.openxmlformats.org/presentationml/2006/main">
  <p:tag name="AS_UNIQUEID" val="3979"/>
</p:tagLst>
</file>

<file path=ppt/tags/tag497.xml><?xml version="1.0" encoding="utf-8"?>
<p:tagLst xmlns:p="http://schemas.openxmlformats.org/presentationml/2006/main">
  <p:tag name="AS_UNIQUEID" val="3980"/>
</p:tagLst>
</file>

<file path=ppt/tags/tag498.xml><?xml version="1.0" encoding="utf-8"?>
<p:tagLst xmlns:p="http://schemas.openxmlformats.org/presentationml/2006/main">
  <p:tag name="AS_UNIQUEID" val="3981"/>
</p:tagLst>
</file>

<file path=ppt/tags/tag499.xml><?xml version="1.0" encoding="utf-8"?>
<p:tagLst xmlns:p="http://schemas.openxmlformats.org/presentationml/2006/main">
  <p:tag name="AS_UNIQUEID" val="3983"/>
</p:tagLst>
</file>

<file path=ppt/tags/tag500.xml><?xml version="1.0" encoding="utf-8"?>
<p:tagLst xmlns:p="http://schemas.openxmlformats.org/presentationml/2006/main">
  <p:tag name="AS_UNIQUEID" val="3984"/>
</p:tagLst>
</file>

<file path=ppt/tags/tag501.xml><?xml version="1.0" encoding="utf-8"?>
<p:tagLst xmlns:p="http://schemas.openxmlformats.org/presentationml/2006/main">
  <p:tag name="AS_UNIQUEID" val="3985"/>
</p:tagLst>
</file>

<file path=ppt/tags/tag502.xml><?xml version="1.0" encoding="utf-8"?>
<p:tagLst xmlns:p="http://schemas.openxmlformats.org/presentationml/2006/main">
  <p:tag name="AS_UNIQUEID" val="3987"/>
</p:tagLst>
</file>

<file path=ppt/tags/tag503.xml><?xml version="1.0" encoding="utf-8"?>
<p:tagLst xmlns:p="http://schemas.openxmlformats.org/presentationml/2006/main">
  <p:tag name="AS_UNIQUEID" val="3988"/>
</p:tagLst>
</file>

<file path=ppt/tags/tag504.xml><?xml version="1.0" encoding="utf-8"?>
<p:tagLst xmlns:p="http://schemas.openxmlformats.org/presentationml/2006/main">
  <p:tag name="AS_UNIQUEID" val="3989"/>
</p:tagLst>
</file>

<file path=ppt/tags/tag505.xml><?xml version="1.0" encoding="utf-8"?>
<p:tagLst xmlns:p="http://schemas.openxmlformats.org/presentationml/2006/main">
  <p:tag name="AS_UNIQUEID" val="3991"/>
</p:tagLst>
</file>

<file path=ppt/tags/tag506.xml><?xml version="1.0" encoding="utf-8"?>
<p:tagLst xmlns:p="http://schemas.openxmlformats.org/presentationml/2006/main">
  <p:tag name="AS_UNIQUEID" val="3992"/>
</p:tagLst>
</file>

<file path=ppt/tags/tag507.xml><?xml version="1.0" encoding="utf-8"?>
<p:tagLst xmlns:p="http://schemas.openxmlformats.org/presentationml/2006/main">
  <p:tag name="AS_UNIQUEID" val="3993"/>
</p:tagLst>
</file>

<file path=ppt/tags/tag508.xml><?xml version="1.0" encoding="utf-8"?>
<p:tagLst xmlns:p="http://schemas.openxmlformats.org/presentationml/2006/main">
  <p:tag name="AS_UNIQUEID" val="3622"/>
</p:tagLst>
</file>

<file path=ppt/tags/tag509.xml><?xml version="1.0" encoding="utf-8"?>
<p:tagLst xmlns:p="http://schemas.openxmlformats.org/presentationml/2006/main">
  <p:tag name="AS_UNIQUEID" val="3623"/>
</p:tagLst>
</file>

<file path=ppt/tags/tag510.xml><?xml version="1.0" encoding="utf-8"?>
<p:tagLst xmlns:p="http://schemas.openxmlformats.org/presentationml/2006/main">
  <p:tag name="AS_UNIQUEID" val="3624"/>
</p:tagLst>
</file>

<file path=ppt/tags/tag511.xml><?xml version="1.0" encoding="utf-8"?>
<p:tagLst xmlns:p="http://schemas.openxmlformats.org/presentationml/2006/main">
  <p:tag name="AS_UNIQUEID" val="3625"/>
</p:tagLst>
</file>

<file path=ppt/tags/tag512.xml><?xml version="1.0" encoding="utf-8"?>
<p:tagLst xmlns:p="http://schemas.openxmlformats.org/presentationml/2006/main">
  <p:tag name="AS_UNIQUEID" val="3626"/>
</p:tagLst>
</file>

<file path=ppt/tags/tag513.xml><?xml version="1.0" encoding="utf-8"?>
<p:tagLst xmlns:p="http://schemas.openxmlformats.org/presentationml/2006/main">
  <p:tag name="AS_UNIQUEID" val="3627"/>
</p:tagLst>
</file>

<file path=ppt/tags/tag514.xml><?xml version="1.0" encoding="utf-8"?>
<p:tagLst xmlns:p="http://schemas.openxmlformats.org/presentationml/2006/main">
  <p:tag name="KSO_WM_BEAUTIFY_FLAG" val="#wm#"/>
  <p:tag name="KSO_WM_CHIP_DECFILLPROP" val="[]"/>
  <p:tag name="KSO_WM_CHIP_FILLPROP" val="[[{&quot;text_align&quot;:&quot;lm&quot;,&quot;text_direction&quot;:&quot;horizontal&quot;,&quot;support_big_font&quot;:false,&quot;fill_id&quot;:&quot;c4c25ca0ca5c40f185466383f79d5c7d&quot;,&quot;fill_align&quot;:&quot;lm&quot;,&quot;chip_types&quot;:[&quot;header&quot;]},{&quot;text_align&quot;:&quot;lm&quot;,&quot;text_direction&quot;:&quot;horizontal&quot;,&quot;support_big_font&quot;:false,&quot;fill_id&quot;:&quot;d48b62735a09469bb829c88fb0d6fc75&quot;,&quot;fill_align&quot;:&quot;lm&quot;,&quot;chip_types&quot;:[&quot;diagram&quot;,&quot;pictext&quot;,&quot;text&quot;,&quot;picture&quot;,&quot;chart&quot;,&quot;table&quot;,&quot;video&quot;]}]]"/>
  <p:tag name="KSO_WM_CHIP_GROUPID" val="5ef20bd7a491bb0086638afb"/>
  <p:tag name="KSO_WM_CHIP_INFOS" val="{&quot;type&quot;:0,&quot;layout_type&quot;:&quot;topbottom&quot;,&quot;layout_feature&quot;:2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ef20bd7a491bb0086638afc"/>
  <p:tag name="KSO_WM_SLIDE_BACKGROUND" val="[&quot;general&quot;]"/>
  <p:tag name="KSO_WM_SLIDE_BACKGROUND_TYPE" val="general"/>
  <p:tag name="KSO_WM_SLIDE_BK_DARK_LIGHT" val="2"/>
  <p:tag name="KSO_WM_SLIDE_CAN_ADD_NAVIGATION" val="1"/>
  <p:tag name="KSO_WM_SLIDE_ID" val="diagram20208608_1"/>
  <p:tag name="KSO_WM_SLIDE_INDEX" val="1"/>
  <p:tag name="KSO_WM_SLIDE_ITEM_CNT" val="0"/>
  <p:tag name="KSO_WM_SLIDE_LAYOUT" val="a_h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1-04-01T15:01:23&quot;,&quot;maxSize&quot;:{&quot;size1&quot;:31.100000000000001},&quot;minSize&quot;:{&quot;size1&quot;:26.699999999999999},&quot;normalSize&quot;:{&quot;size1&quot;:26.700185185185187},&quot;subLayout&quot;:[{&quot;id&quot;:&quot;2021-04-01T15:01:23&quot;,&quot;margin&quot;:{&quot;bottom&quot;:0.026000002399086952,&quot;left&quot;:5.0799999237060547,&quot;right&quot;:6.7729997634887695,&quot;top&quot;:2.9630000591278076},&quot;type&quot;:0},{&quot;id&quot;:&quot;2021-04-01T15:01:23&quot;,&quot;margin&quot;:{&quot;bottom&quot;:4.2329998016357422,&quot;left&quot;:5.0799999237060547,&quot;right&quot;:4.6560001373291016,&quot;top&quot;:0.84700000286102295},&quot;maxSize&quot;:{&quot;size1&quot;:33.356298071425144},&quot;minSize&quot;:{&quot;size1&quot;:17.456298071425135},&quot;normalSize&quot;:{&quot;size1&quot;:17.456298071425135},&quot;subLayout&quot;:[{&quot;id&quot;:&quot;2021-04-01T15:01:23&quot;,&quot;margin&quot;:{&quot;bottom&quot;:0.046929728239774704,&quot;left&quot;:5.0799999237060547,&quot;right&quot;:4.6560001373291016,&quot;top&quot;:0.84700000286102295},&quot;type&quot;:0},{&quot;id&quot;:&quot;2021-04-01T15:01:23&quot;,&quot;margin&quot;:{&quot;bottom&quot;:4.2329998016357422,&quot;left&quot;:5.0799999237060547,&quot;right&quot;:4.6560001373291016,&quot;top&quot;:0.14886191487312317},&quot;type&quot;:0}],&quot;type&quot;:0}],&quot;type&quot;:0}"/>
  <p:tag name="KSO_WM_SLIDE_POSITION" val="144*227.301"/>
  <p:tag name="KSO_WM_SLIDE_RATIO" val="1.777778"/>
  <p:tag name="KSO_WM_SLIDE_SIZE" val="683.954*168.701"/>
  <p:tag name="KSO_WM_SLIDE_SUBTYPE" val="pureTxt"/>
  <p:tag name="KSO_WM_SLIDE_SUPPORT_FEATURE_TYPE" val="0"/>
  <p:tag name="KSO_WM_SLIDE_TYPE" val="text"/>
  <p:tag name="KSO_WM_TAG_VERSION" val="1.0"/>
  <p:tag name="KSO_WM_TEMPLATE_ASSEMBLE_GROUPID" val="60656e7a4054ed1e2fb7f9a4"/>
  <p:tag name="KSO_WM_TEMPLATE_ASSEMBLE_XID" val="60656e7a4054ed1e2fb7f9a4"/>
  <p:tag name="KSO_WM_TEMPLATE_CATEGORY" val="diagram"/>
  <p:tag name="KSO_WM_TEMPLATE_COLOR_TYPE" val="1"/>
  <p:tag name="KSO_WM_TEMPLATE_INDEX" val="20208608"/>
  <p:tag name="KSO_WM_TEMPLATE_MASTER_TYPE" val="0"/>
  <p:tag name="KSO_WM_TEMPLATE_SUBCATEGORY" val="21"/>
</p:tagLst>
</file>

<file path=ppt/tags/tag515.xml><?xml version="1.0" encoding="utf-8"?>
<p:tagLst xmlns:p="http://schemas.openxmlformats.org/presentationml/2006/main">
  <p:tag name="AS_UNIQUEID" val="3635"/>
</p:tagLst>
</file>

<file path=ppt/tags/tag516.xml><?xml version="1.0" encoding="utf-8"?>
<p:tagLst xmlns:p="http://schemas.openxmlformats.org/presentationml/2006/main">
  <p:tag name="AS_UNIQUEID" val="3194"/>
</p:tagLst>
</file>

<file path=ppt/tags/tag517.xml><?xml version="1.0" encoding="utf-8"?>
<p:tagLst xmlns:p="http://schemas.openxmlformats.org/presentationml/2006/main">
  <p:tag name="AS_UNIQUEID" val="3488"/>
</p:tagLst>
</file>

<file path=ppt/tags/tag518.xml><?xml version="1.0" encoding="utf-8"?>
<p:tagLst xmlns:p="http://schemas.openxmlformats.org/presentationml/2006/main">
  <p:tag name="AS_UNIQUEID" val="3489"/>
</p:tagLst>
</file>

<file path=ppt/tags/tag519.xml><?xml version="1.0" encoding="utf-8"?>
<p:tagLst xmlns:p="http://schemas.openxmlformats.org/presentationml/2006/main">
  <p:tag name="AS_UNIQUEID" val="3490"/>
</p:tagLst>
</file>

<file path=ppt/tags/tag520.xml><?xml version="1.0" encoding="utf-8"?>
<p:tagLst xmlns:p="http://schemas.openxmlformats.org/presentationml/2006/main">
  <p:tag name="AS_UNIQUEID" val="3491"/>
</p:tagLst>
</file>

<file path=ppt/tags/tag521.xml><?xml version="1.0" encoding="utf-8"?>
<p:tagLst xmlns:p="http://schemas.openxmlformats.org/presentationml/2006/main">
  <p:tag name="AS_UNIQUEID" val="3492"/>
</p:tagLst>
</file>

<file path=ppt/tags/tag522.xml><?xml version="1.0" encoding="utf-8"?>
<p:tagLst xmlns:p="http://schemas.openxmlformats.org/presentationml/2006/main">
  <p:tag name="AS_UNIQUEID" val="3493"/>
</p:tagLst>
</file>

<file path=ppt/tags/tag523.xml><?xml version="1.0" encoding="utf-8"?>
<p:tagLst xmlns:p="http://schemas.openxmlformats.org/presentationml/2006/main">
  <p:tag name="AS_UNIQUEID" val="3494"/>
</p:tagLst>
</file>

<file path=ppt/tags/tag524.xml><?xml version="1.0" encoding="utf-8"?>
<p:tagLst xmlns:p="http://schemas.openxmlformats.org/presentationml/2006/main">
  <p:tag name="AS_UNIQUEID" val="3495"/>
</p:tagLst>
</file>

<file path=ppt/tags/tag525.xml><?xml version="1.0" encoding="utf-8"?>
<p:tagLst xmlns:p="http://schemas.openxmlformats.org/presentationml/2006/main">
  <p:tag name="AS_UNIQUEID" val="3496"/>
</p:tagLst>
</file>

<file path=ppt/tags/tag526.xml><?xml version="1.0" encoding="utf-8"?>
<p:tagLst xmlns:p="http://schemas.openxmlformats.org/presentationml/2006/main">
  <p:tag name="AS_UNIQUEID" val="3497"/>
</p:tagLst>
</file>

<file path=ppt/tags/tag527.xml><?xml version="1.0" encoding="utf-8"?>
<p:tagLst xmlns:p="http://schemas.openxmlformats.org/presentationml/2006/main">
  <p:tag name="AS_UNIQUEID" val="3498"/>
</p:tagLst>
</file>

<file path=ppt/tags/tag528.xml><?xml version="1.0" encoding="utf-8"?>
<p:tagLst xmlns:p="http://schemas.openxmlformats.org/presentationml/2006/main">
  <p:tag name="AS_UNIQUEID" val="3499"/>
</p:tagLst>
</file>

<file path=ppt/tags/tag529.xml><?xml version="1.0" encoding="utf-8"?>
<p:tagLst xmlns:p="http://schemas.openxmlformats.org/presentationml/2006/main">
  <p:tag name="AS_UNIQUEID" val="3500"/>
</p:tagLst>
</file>

<file path=ppt/tags/tag530.xml><?xml version="1.0" encoding="utf-8"?>
<p:tagLst xmlns:p="http://schemas.openxmlformats.org/presentationml/2006/main">
  <p:tag name="AS_UNIQUEID" val="3501"/>
</p:tagLst>
</file>

<file path=ppt/tags/tag531.xml><?xml version="1.0" encoding="utf-8"?>
<p:tagLst xmlns:p="http://schemas.openxmlformats.org/presentationml/2006/main">
  <p:tag name="AS_UNIQUEID" val="3502"/>
</p:tagLst>
</file>

<file path=ppt/tags/tag532.xml><?xml version="1.0" encoding="utf-8"?>
<p:tagLst xmlns:p="http://schemas.openxmlformats.org/presentationml/2006/main">
  <p:tag name="AS_UNIQUEID" val="3503"/>
</p:tagLst>
</file>

<file path=ppt/tags/tag533.xml><?xml version="1.0" encoding="utf-8"?>
<p:tagLst xmlns:p="http://schemas.openxmlformats.org/presentationml/2006/main">
  <p:tag name="AS_UNIQUEID" val="3504"/>
</p:tagLst>
</file>

<file path=ppt/tags/tag534.xml><?xml version="1.0" encoding="utf-8"?>
<p:tagLst xmlns:p="http://schemas.openxmlformats.org/presentationml/2006/main">
  <p:tag name="AS_UNIQUEID" val="3505"/>
</p:tagLst>
</file>

<file path=ppt/tags/tag535.xml><?xml version="1.0" encoding="utf-8"?>
<p:tagLst xmlns:p="http://schemas.openxmlformats.org/presentationml/2006/main">
  <p:tag name="AS_UNIQUEID" val="3506"/>
</p:tagLst>
</file>

<file path=ppt/tags/tag536.xml><?xml version="1.0" encoding="utf-8"?>
<p:tagLst xmlns:p="http://schemas.openxmlformats.org/presentationml/2006/main">
  <p:tag name="AS_UNIQUEID" val="3507"/>
</p:tagLst>
</file>

<file path=ppt/tags/tag537.xml><?xml version="1.0" encoding="utf-8"?>
<p:tagLst xmlns:p="http://schemas.openxmlformats.org/presentationml/2006/main">
  <p:tag name="AS_UNIQUEID" val="3508"/>
</p:tagLst>
</file>

<file path=ppt/tags/tag538.xml><?xml version="1.0" encoding="utf-8"?>
<p:tagLst xmlns:p="http://schemas.openxmlformats.org/presentationml/2006/main">
  <p:tag name="AS_UNIQUEID" val="3509"/>
</p:tagLst>
</file>

<file path=ppt/tags/tag539.xml><?xml version="1.0" encoding="utf-8"?>
<p:tagLst xmlns:p="http://schemas.openxmlformats.org/presentationml/2006/main">
  <p:tag name="AS_UNIQUEID" val="3510"/>
</p:tagLst>
</file>

<file path=ppt/tags/tag540.xml><?xml version="1.0" encoding="utf-8"?>
<p:tagLst xmlns:p="http://schemas.openxmlformats.org/presentationml/2006/main">
  <p:tag name="AS_UNIQUEID" val="3511"/>
</p:tagLst>
</file>

<file path=ppt/tags/tag541.xml><?xml version="1.0" encoding="utf-8"?>
<p:tagLst xmlns:p="http://schemas.openxmlformats.org/presentationml/2006/main">
  <p:tag name="AS_UNIQUEID" val="3512"/>
</p:tagLst>
</file>

<file path=ppt/tags/tag542.xml><?xml version="1.0" encoding="utf-8"?>
<p:tagLst xmlns:p="http://schemas.openxmlformats.org/presentationml/2006/main">
  <p:tag name="AS_UNIQUEID" val="3513"/>
</p:tagLst>
</file>

<file path=ppt/tags/tag543.xml><?xml version="1.0" encoding="utf-8"?>
<p:tagLst xmlns:p="http://schemas.openxmlformats.org/presentationml/2006/main">
  <p:tag name="AS_UNIQUEID" val="3514"/>
</p:tagLst>
</file>

<file path=ppt/tags/tag544.xml><?xml version="1.0" encoding="utf-8"?>
<p:tagLst xmlns:p="http://schemas.openxmlformats.org/presentationml/2006/main">
  <p:tag name="AS_UNIQUEID" val="3515"/>
</p:tagLst>
</file>

<file path=ppt/tags/tag545.xml><?xml version="1.0" encoding="utf-8"?>
<p:tagLst xmlns:p="http://schemas.openxmlformats.org/presentationml/2006/main">
  <p:tag name="AS_UNIQUEID" val="3516"/>
</p:tagLst>
</file>

<file path=ppt/tags/tag546.xml><?xml version="1.0" encoding="utf-8"?>
<p:tagLst xmlns:p="http://schemas.openxmlformats.org/presentationml/2006/main">
  <p:tag name="AS_UNIQUEID" val="3517"/>
</p:tagLst>
</file>

<file path=ppt/tags/tag547.xml><?xml version="1.0" encoding="utf-8"?>
<p:tagLst xmlns:p="http://schemas.openxmlformats.org/presentationml/2006/main">
  <p:tag name="AS_UNIQUEID" val="3518"/>
</p:tagLst>
</file>

<file path=ppt/tags/tag548.xml><?xml version="1.0" encoding="utf-8"?>
<p:tagLst xmlns:p="http://schemas.openxmlformats.org/presentationml/2006/main">
  <p:tag name="AS_UNIQUEID" val="3519"/>
</p:tagLst>
</file>

<file path=ppt/tags/tag549.xml><?xml version="1.0" encoding="utf-8"?>
<p:tagLst xmlns:p="http://schemas.openxmlformats.org/presentationml/2006/main">
  <p:tag name="AS_UNIQUEID" val="3520"/>
</p:tagLst>
</file>

<file path=ppt/tags/tag550.xml><?xml version="1.0" encoding="utf-8"?>
<p:tagLst xmlns:p="http://schemas.openxmlformats.org/presentationml/2006/main">
  <p:tag name="AS_UNIQUEID" val="3521"/>
</p:tagLst>
</file>

<file path=ppt/tags/tag551.xml><?xml version="1.0" encoding="utf-8"?>
<p:tagLst xmlns:p="http://schemas.openxmlformats.org/presentationml/2006/main">
  <p:tag name="KSO_WM_BEAUTIFY_FLAG" val="#wm#"/>
  <p:tag name="KSO_WM_CHIP_DECFILLPROP" val="[]"/>
  <p:tag name="KSO_WM_CHIP_FILLPROP" val="[[{&quot;text_align&quot;:&quot;lb&quot;,&quot;text_direction&quot;:&quot;horizontal&quot;,&quot;support_big_font&quot;:false,&quot;fill_id&quot;:&quot;1b805c6bccd04b379090300748345bd0&quot;,&quot;fill_align&quot;:&quot;lb&quot;,&quot;chip_types&quot;:[&quot;header&quot;]},{&quot;text_align&quot;:&quot;lt&quot;,&quot;text_direction&quot;:&quot;horizontal&quot;,&quot;support_big_font&quot;:false,&quot;fill_id&quot;:&quot;3fe77acd71f84459bae1c17a325b49fe&quot;,&quot;fill_align&quot;:&quot;lt&quot;,&quot;chip_types&quot;:[&quot;text&quot;,&quot;chart&quot;,&quot;table&quot;]},{&quot;text_align&quot;:&quot;lm&quot;,&quot;text_direction&quot;:&quot;horizontal&quot;,&quot;support_features&quot;:[&quot;collage&quot;,&quot;carousel&quot;,&quot;creativecrop&quot;],&quot;support_big_font&quot;:false,&quot;fill_id&quot;:&quot;630c36f9094644bbb21868162f8fa0cf&quot;,&quot;fill_align&quot;:&quot;lm&quot;,&quot;chip_types&quot;:[&quot;diagram&quot;,&quot;pictext&quot;,&quot;text&quot;,&quot;picture&quot;,&quot;chart&quot;,&quot;table&quot;,&quot;video&quot;]}]]"/>
  <p:tag name="KSO_WM_CHIP_GROUPID" val="5eecb344a758c1ec0b708a50"/>
  <p:tag name="KSO_WM_CHIP_INFOS" val="{&quot;type&quot;:0,&quot;layout_type&quot;:&quot;leftright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eecb344a758c1ec0b708a51"/>
  <p:tag name="KSO_WM_SLIDE_BACKGROUND" val="[&quot;general&quot;]"/>
  <p:tag name="KSO_WM_SLIDE_BACKGROUND_TYPE" val="general"/>
  <p:tag name="KSO_WM_SLIDE_BK_DARK_LIGHT" val="2"/>
  <p:tag name="KSO_WM_SLIDE_ID" val="diagram20212184_1"/>
  <p:tag name="KSO_WM_SLIDE_INDEX" val="1"/>
  <p:tag name="KSO_WM_SLIDE_ITEM_CNT" val="0"/>
  <p:tag name="KSO_WM_SLIDE_LAYOUT" val="a_d_f"/>
  <p:tag name="KSO_WM_SLIDE_LAYOUT_CNT" val="1_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1-04-01T15:53:34&quot;,&quot;maxSize&quot;:{&quot;size1&quot;:56.199647201087409},&quot;minSize&quot;:{&quot;size1&quot;:49.999647201087406},&quot;normalSize&quot;:{&quot;size1&quot;:51.043397201087416},&quot;subLayout&quot;:[{&quot;id&quot;:&quot;2021-04-01T15:53:34&quot;,&quot;maxSize&quot;:{&quot;size1&quot;:39.999678538386227},&quot;minSize&quot;:{&quot;size1&quot;:22.199678538386234},&quot;normalSize&quot;:{&quot;size1&quot;:31.199678538386237},&quot;subLayout&quot;:[{&quot;id&quot;:&quot;2021-04-01T15:53:34&quot;,&quot;margin&quot;:{&quot;bottom&quot;:0.026000002399086952,&quot;left&quot;:2.1170001029968262,&quot;right&quot;:1.2439998388290405,&quot;top&quot;:2.1170001029968262},&quot;type&quot;:0},{&quot;id&quot;:&quot;2021-04-01T15:53:34&quot;,&quot;margin&quot;:{&quot;bottom&quot;:2.1170001029968262,&quot;left&quot;:2.1170001029968262,&quot;right&quot;:1.2439998388290405,&quot;top&quot;:0.81999999284744263},&quot;type&quot;:0}],&quot;type&quot;:0},{&quot;id&quot;:&quot;2021-04-01T15:53:34&quot;,&quot;margin&quot;:{&quot;bottom&quot;:1.2699999809265137,&quot;left&quot;:0,&quot;right&quot;:2.1170001029968262,&quot;top&quot;:1.2699999809265137},&quot;type&quot;:0}],&quot;type&quot;:0}"/>
  <p:tag name="KSO_WM_SLIDE_POSITION" val="60*60"/>
  <p:tag name="KSO_WM_SLIDE_RATIO" val="1.777778"/>
  <p:tag name="KSO_WM_SLIDE_SIZE" val="840*420"/>
  <p:tag name="KSO_WM_SLIDE_SUBTYPE" val="picTxt"/>
  <p:tag name="KSO_WM_SLIDE_SUPPORT_FEATURE_TYPE" val="7"/>
  <p:tag name="KSO_WM_SLIDE_TYPE" val="text"/>
  <p:tag name="KSO_WM_TAG_VERSION" val="1.0"/>
  <p:tag name="KSO_WM_TEMPLATE_ASSEMBLE_GROUPID" val="60656f924054ed1e2fb80ca7"/>
  <p:tag name="KSO_WM_TEMPLATE_ASSEMBLE_XID" val="60656f924054ed1e2fb80ca7"/>
  <p:tag name="KSO_WM_TEMPLATE_CATEGORY" val="diagram"/>
  <p:tag name="KSO_WM_TEMPLATE_COLOR_TYPE" val="1"/>
  <p:tag name="KSO_WM_TEMPLATE_INDEX" val="20212184"/>
  <p:tag name="KSO_WM_TEMPLATE_MASTER_TYPE" val="0"/>
  <p:tag name="KSO_WM_TEMPLATE_SUBCATEGORY" val="21"/>
</p:tagLst>
</file>

<file path=ppt/tags/tag552.xml><?xml version="1.0" encoding="utf-8"?>
<p:tagLst xmlns:p="http://schemas.openxmlformats.org/presentationml/2006/main">
  <p:tag name="AS_UNIQUEID" val="3998"/>
</p:tagLst>
</file>

<file path=ppt/tags/tag553.xml><?xml version="1.0" encoding="utf-8"?>
<p:tagLst xmlns:p="http://schemas.openxmlformats.org/presentationml/2006/main">
  <p:tag name="AS_UNIQUEID" val="3999"/>
</p:tagLst>
</file>

<file path=ppt/tags/tag554.xml><?xml version="1.0" encoding="utf-8"?>
<p:tagLst xmlns:p="http://schemas.openxmlformats.org/presentationml/2006/main">
  <p:tag name="AS_UNIQUEID" val="4000"/>
</p:tagLst>
</file>

<file path=ppt/tags/tag555.xml><?xml version="1.0" encoding="utf-8"?>
<p:tagLst xmlns:p="http://schemas.openxmlformats.org/presentationml/2006/main">
  <p:tag name="AS_UNIQUEID" val="4001"/>
</p:tagLst>
</file>

<file path=ppt/tags/tag556.xml><?xml version="1.0" encoding="utf-8"?>
<p:tagLst xmlns:p="http://schemas.openxmlformats.org/presentationml/2006/main">
  <p:tag name="AS_UNIQUEID" val="4002"/>
</p:tagLst>
</file>

<file path=ppt/tags/tag557.xml><?xml version="1.0" encoding="utf-8"?>
<p:tagLst xmlns:p="http://schemas.openxmlformats.org/presentationml/2006/main">
  <p:tag name="AS_UNIQUEID" val="4003"/>
</p:tagLst>
</file>

<file path=ppt/tags/tag558.xml><?xml version="1.0" encoding="utf-8"?>
<p:tagLst xmlns:p="http://schemas.openxmlformats.org/presentationml/2006/main">
  <p:tag name="AS_UNIQUEID" val="3722"/>
</p:tagLst>
</file>

<file path=ppt/tags/tag559.xml><?xml version="1.0" encoding="utf-8"?>
<p:tagLst xmlns:p="http://schemas.openxmlformats.org/presentationml/2006/main">
  <p:tag name="AS_UNIQUEID" val="3723"/>
</p:tagLst>
</file>

<file path=ppt/tags/tag560.xml><?xml version="1.0" encoding="utf-8"?>
<p:tagLst xmlns:p="http://schemas.openxmlformats.org/presentationml/2006/main">
  <p:tag name="AS_UNIQUEID" val="3724"/>
</p:tagLst>
</file>

<file path=ppt/tags/tag561.xml><?xml version="1.0" encoding="utf-8"?>
<p:tagLst xmlns:p="http://schemas.openxmlformats.org/presentationml/2006/main">
  <p:tag name="AS_UNIQUEID" val="3725"/>
</p:tagLst>
</file>

<file path=ppt/tags/tag562.xml><?xml version="1.0" encoding="utf-8"?>
<p:tagLst xmlns:p="http://schemas.openxmlformats.org/presentationml/2006/main">
  <p:tag name="AS_UNIQUEID" val="3726"/>
</p:tagLst>
</file>

<file path=ppt/tags/tag563.xml><?xml version="1.0" encoding="utf-8"?>
<p:tagLst xmlns:p="http://schemas.openxmlformats.org/presentationml/2006/main">
  <p:tag name="AS_UNIQUEID" val="3727"/>
</p:tagLst>
</file>

<file path=ppt/tags/tag564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MTFhNTdiM2IxZGU1OTZkMzg4ZjgwNTM0NjgzZmEzZDQ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9179</Words>
  <Application>WPS 演示</Application>
  <PresentationFormat/>
  <Paragraphs>793</Paragraphs>
  <Slides>52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52</vt:i4>
      </vt:variant>
    </vt:vector>
  </HeadingPairs>
  <TitlesOfParts>
    <vt:vector size="73" baseType="lpstr">
      <vt:lpstr>Arial</vt:lpstr>
      <vt:lpstr>宋体</vt:lpstr>
      <vt:lpstr>Wingdings</vt:lpstr>
      <vt:lpstr>Wingdings</vt:lpstr>
      <vt:lpstr>隶书</vt:lpstr>
      <vt:lpstr>方正舒体</vt:lpstr>
      <vt:lpstr>三极泼墨体</vt:lpstr>
      <vt:lpstr>楷体</vt:lpstr>
      <vt:lpstr>黑体</vt:lpstr>
      <vt:lpstr>华文中宋</vt:lpstr>
      <vt:lpstr>Times New Roman</vt:lpstr>
      <vt:lpstr>等线</vt:lpstr>
      <vt:lpstr>微软雅黑</vt:lpstr>
      <vt:lpstr>Arial Unicode MS</vt:lpstr>
      <vt:lpstr>Calibri</vt:lpstr>
      <vt:lpstr>华文楷体</vt:lpstr>
      <vt:lpstr>字魂59号-创粗黑</vt:lpstr>
      <vt:lpstr>Inter</vt:lpstr>
      <vt:lpstr>Segoe Print</vt:lpstr>
      <vt:lpstr>华文隶书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rbm.xkw.com</dc:creator>
  <cp:lastModifiedBy>Administrator</cp:lastModifiedBy>
  <cp:revision>4</cp:revision>
  <cp:lastPrinted>2025-11-09T20:56:00Z</cp:lastPrinted>
  <dcterms:created xsi:type="dcterms:W3CDTF">2025-11-09T20:56:00Z</dcterms:created>
  <dcterms:modified xsi:type="dcterms:W3CDTF">2025-11-20T07:52:43Z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ICV">
    <vt:lpwstr>FA2CD64921834D29938CA4C9A3146F96_12</vt:lpwstr>
  </property>
  <property fmtid="{D5CDD505-2E9C-101B-9397-08002B2CF9AE}" pid="7" name="KSOProductBuildVer">
    <vt:lpwstr>2052-12.1.0.18276</vt:lpwstr>
  </property>
</Properties>
</file>