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notesMasterIdLst>
    <p:notesMasterId r:id="rId3"/>
  </p:notesMasterIdLst>
  <p:sldIdLst>
    <p:sldId id="26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77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5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5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5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10485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5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4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4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1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6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2026/3/25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63.beimokj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ntech.net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文本框 1"/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·</a:t>
            </a:r>
            <a:r>
              <a:rPr lang="en-US" altLang="zh-CN" sz="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25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  <a:endParaRPr lang="zh-CN" altLang="en-US" dirty="0"/>
          </a:p>
        </p:txBody>
      </p:sp>
      <p:sp>
        <p:nvSpPr>
          <p:cNvPr id="1048585" name="文本框 2"/>
          <p:cNvSpPr txBox="1"/>
          <p:nvPr/>
        </p:nvSpPr>
        <p:spPr>
          <a:xfrm>
            <a:off x="123158" y="1037037"/>
            <a:ext cx="7142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全练本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P288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（两个班都写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2.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P84 T4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，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P85  T2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（两个班都写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</a:p>
        </p:txBody>
      </p:sp>
      <p:pic>
        <p:nvPicPr>
          <p:cNvPr id="2097152" name="图形 14" descr="亚洲 纯色填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4" y="-361062"/>
            <a:ext cx="2731683" cy="2731683"/>
          </a:xfrm>
          <a:prstGeom prst="rect">
            <a:avLst/>
          </a:prstGeom>
        </p:spPr>
      </p:pic>
      <p:pic>
        <p:nvPicPr>
          <p:cNvPr id="2097153" name="图片 5" descr="卡通人物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505">
            <a:off x="16215574" y="4075599"/>
            <a:ext cx="2823856" cy="2301197"/>
          </a:xfrm>
          <a:prstGeom prst="rect">
            <a:avLst/>
          </a:prstGeom>
        </p:spPr>
      </p:pic>
      <p:pic>
        <p:nvPicPr>
          <p:cNvPr id="2097154" name="图片 9" descr="电脑的屏幕  AI 生成的内容可能不正确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2046" y="4273594"/>
            <a:ext cx="2882825" cy="1667516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6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48587" name="文本框 6"/>
          <p:cNvSpPr txBox="1"/>
          <p:nvPr/>
        </p:nvSpPr>
        <p:spPr>
          <a:xfrm>
            <a:off x="18439" y="1859340"/>
            <a:ext cx="10637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八下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U7—U8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单词１＋１（语数英）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讲练本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P83--84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（两个班都写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一张小卷（物化班）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0" defTabSz="457200"/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话题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44</a:t>
            </a:r>
          </a:p>
        </p:txBody>
      </p:sp>
      <p:sp>
        <p:nvSpPr>
          <p:cNvPr id="1048589" name="文本框 13"/>
          <p:cNvSpPr txBox="1"/>
          <p:nvPr/>
        </p:nvSpPr>
        <p:spPr>
          <a:xfrm>
            <a:off x="212285" y="4740781"/>
            <a:ext cx="7292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精通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上</a:t>
            </a:r>
            <a:r>
              <a:rPr lang="zh-CN" altLang="en-US" sz="2400" b="1" noProof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虚词</a:t>
            </a:r>
            <a:endParaRPr lang="en-US" altLang="zh-CN" sz="2400" b="1" noProof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2.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听写本改错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复习九下生字</a:t>
            </a:r>
            <a:endParaRPr lang="zh-CN" altLang="en-US" sz="2000" dirty="0"/>
          </a:p>
        </p:txBody>
      </p:sp>
      <p:sp>
        <p:nvSpPr>
          <p:cNvPr id="1048591" name="文本框 12"/>
          <p:cNvSpPr txBox="1"/>
          <p:nvPr/>
        </p:nvSpPr>
        <p:spPr>
          <a:xfrm rot="653500">
            <a:off x="16102715" y="5757795"/>
            <a:ext cx="147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Xiaina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048592" name="文本框 17"/>
          <p:cNvSpPr txBox="1"/>
          <p:nvPr/>
        </p:nvSpPr>
        <p:spPr>
          <a:xfrm>
            <a:off x="212285" y="3349162"/>
            <a:ext cx="88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历史；历史总复习手册第七单元材料，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(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语数英）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真题第十三套（物化）</a:t>
            </a:r>
            <a:endParaRPr lang="en-US" altLang="zh-CN" sz="2400" b="1" dirty="0"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8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48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48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48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8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48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8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48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8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48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4" grpId="0"/>
      <p:bldP spid="104859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</TotalTime>
  <Words>154</Words>
  <Application>Microsoft Office PowerPoint</Application>
  <PresentationFormat>宽屏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Cascadia Mono SemiBold</vt:lpstr>
      <vt:lpstr>等线</vt:lpstr>
      <vt:lpstr>方正姚体</vt:lpstr>
      <vt:lpstr>ADLaM Display</vt:lpstr>
      <vt:lpstr>Aptos</vt:lpstr>
      <vt:lpstr>Aptos Display</vt:lpstr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Administrator</cp:lastModifiedBy>
  <cp:revision>51</cp:revision>
  <dcterms:created xsi:type="dcterms:W3CDTF">2023-07-25T04:44:55Z</dcterms:created>
  <dcterms:modified xsi:type="dcterms:W3CDTF">2026-03-25T08:24:41Z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63fcb680f73c47b0bb7a1a6f818f5418</vt:lpwstr>
  </property>
  <property fmtid="{D5CDD505-2E9C-101B-9397-08002B2CF9AE}" pid="3" name="KSOProductBuildVer">
    <vt:lpwstr>2052-12.1.0.15259</vt:lpwstr>
  </property>
</Properties>
</file>