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1" d="100"/>
          <a:sy n="71" d="100"/>
        </p:scale>
        <p:origin x="88" y="5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2026/3/20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·20</a:t>
            </a:r>
            <a:r>
              <a:rPr lang="zh-CN" altLang="en-US" sz="3600" b="1" u="sng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-48042" y="1037037"/>
            <a:ext cx="107288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P80  1-6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题（两个班都写）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题（两个班都写）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1-11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题（两个班都写）（物化班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题不写）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题（物化班）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</a:t>
            </a:r>
            <a:r>
              <a:rPr lang="en-US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P70—71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、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题不做，剩下的题选做）（物化班）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6.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群里发的两个题打印昨完（物化班）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23158" y="3465747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40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                            5.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一张小卷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u7-8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P65-66                        6.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周一带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下课本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精练册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P32-33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的二三大题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八下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u1u2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1+1(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语数英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)</a:t>
            </a:r>
          </a:p>
        </p:txBody>
      </p:sp>
      <p:sp>
        <p:nvSpPr>
          <p:cNvPr id="1048588" name="文本框 11"/>
          <p:cNvSpPr txBox="1"/>
          <p:nvPr/>
        </p:nvSpPr>
        <p:spPr>
          <a:xfrm>
            <a:off x="5186846" y="4876519"/>
            <a:ext cx="8386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: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总复习手册第九单元选择（语数英）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</a:t>
            </a:r>
          </a:p>
        </p:txBody>
      </p:sp>
      <p:sp>
        <p:nvSpPr>
          <p:cNvPr id="1048589" name="文本框 13"/>
          <p:cNvSpPr txBox="1"/>
          <p:nvPr/>
        </p:nvSpPr>
        <p:spPr>
          <a:xfrm>
            <a:off x="5280128" y="5706852"/>
            <a:ext cx="7292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一套卷子（精通）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把作文写完</a:t>
            </a:r>
            <a:endParaRPr lang="zh-CN" altLang="en-US" sz="2000" dirty="0"/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18439" y="5107352"/>
            <a:ext cx="88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发的工业流程卷子（物化）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真题第十和十一套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（物化）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48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261</Words>
  <Application>Microsoft Office PowerPoint</Application>
  <PresentationFormat>宽屏</PresentationFormat>
  <Paragraphs>22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37</cp:revision>
  <dcterms:created xsi:type="dcterms:W3CDTF">2023-07-25T04:44:55Z</dcterms:created>
  <dcterms:modified xsi:type="dcterms:W3CDTF">2026-03-20T09:25:14Z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