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7007" autoAdjust="0"/>
  </p:normalViewPr>
  <p:slideViewPr>
    <p:cSldViewPr snapToGrid="0">
      <p:cViewPr>
        <p:scale>
          <a:sx n="52" d="100"/>
          <a:sy n="52" d="100"/>
        </p:scale>
        <p:origin x="29" y="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精通                     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11·5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6388" y="82133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两张卷子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63" y="2849494"/>
            <a:ext cx="856319" cy="3879094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5453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56387" y="1279388"/>
            <a:ext cx="58077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背诵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P44-45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语法填空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556140" y="4933603"/>
            <a:ext cx="435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考试卷子写完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556140" y="4386833"/>
            <a:ext cx="5608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一份卷子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456388" y="5408602"/>
            <a:ext cx="3079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历史；卷子第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页   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56388" y="2934947"/>
            <a:ext cx="7299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总复习手册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P18-20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九上部分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大题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总复习手册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P9-10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九上部分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5F08EAA-D1D7-8543-EB81-8D916D94EA57}"/>
              </a:ext>
            </a:extLst>
          </p:cNvPr>
          <p:cNvSpPr txBox="1"/>
          <p:nvPr/>
        </p:nvSpPr>
        <p:spPr>
          <a:xfrm>
            <a:off x="456388" y="6121824"/>
            <a:ext cx="2847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A4F4A25-FFD9-A105-6AA8-B6FDD06D7F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9945" y="2626217"/>
            <a:ext cx="856319" cy="42187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37F02A2-CA6D-018C-B37B-C1C6C89741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4273511" y="535693"/>
            <a:ext cx="853514" cy="521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8532</TotalTime>
  <Words>92</Words>
  <Application>Microsoft Office PowerPoint</Application>
  <PresentationFormat>宽屏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325</cp:revision>
  <dcterms:created xsi:type="dcterms:W3CDTF">2025-09-01T08:20:00Z</dcterms:created>
  <dcterms:modified xsi:type="dcterms:W3CDTF">2025-11-05T11:34:26Z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