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>
        <p:scale>
          <a:sx n="72" d="100"/>
          <a:sy n="72" d="100"/>
        </p:scale>
        <p:origin x="929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11·19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1163" y="8211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P94-P97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P96t11【2】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P97·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课堂延伸不用写）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186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493222" y="4496047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29" y="4836536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839655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0" y="668872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51163" y="2844934"/>
            <a:ext cx="61189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单词默写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汉译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听写本改错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以下找老师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497236" y="5159576"/>
            <a:ext cx="344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同步</a:t>
            </a:r>
            <a:r>
              <a:rPr lang="en-US" altLang="zh-CN" sz="2400" b="1"/>
              <a:t>18.1</a:t>
            </a:r>
            <a:r>
              <a:rPr lang="zh-CN" altLang="en-US" sz="2400" b="1"/>
              <a:t>完成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503669" y="4689578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课时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09004" y="5670294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05819" y="1382690"/>
            <a:ext cx="7522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渔家傲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秋思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后俩首诗原文加翻译                                                                                                                                                                                                                                上交本写一遍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497236" y="6144079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358985" y="4964033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358985" y="4964033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855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9135</TotalTime>
  <Words>206</Words>
  <Application>Microsoft Office PowerPoint</Application>
  <PresentationFormat>宽屏</PresentationFormat>
  <Paragraphs>30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338</cp:revision>
  <dcterms:created xsi:type="dcterms:W3CDTF">2025-09-01T08:20:00Z</dcterms:created>
  <dcterms:modified xsi:type="dcterms:W3CDTF">2025-11-19T11:36:20Z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