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5665" autoAdjust="0"/>
  </p:normalViewPr>
  <p:slideViewPr>
    <p:cSldViewPr snapToGrid="0">
      <p:cViewPr>
        <p:scale>
          <a:sx n="66" d="100"/>
          <a:sy n="66" d="100"/>
        </p:scale>
        <p:origin x="62" y="-1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P58-59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P85T3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写书上、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写上交本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、上交本：短语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》U5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第一课时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P107-115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3273</TotalTime>
  <Words>111</Words>
  <Application>Microsoft Office PowerPoint</Application>
  <PresentationFormat>宽屏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299</cp:revision>
  <dcterms:created xsi:type="dcterms:W3CDTF">2025-09-01T08:20:00Z</dcterms:created>
  <dcterms:modified xsi:type="dcterms:W3CDTF">2025-10-21T10:32:28Z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