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>
        <p:scale>
          <a:sx n="77" d="100"/>
          <a:sy n="77" d="100"/>
        </p:scale>
        <p:origin x="737" y="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11·20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1163" y="8211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P100-101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186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322358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737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839655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0" y="668872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51163" y="2844934"/>
            <a:ext cx="61189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单词明天听写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口语本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页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页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T1      90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页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T1,T2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抄小题分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576980" y="5151244"/>
            <a:ext cx="4712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计算卷</a:t>
            </a:r>
            <a:r>
              <a:rPr lang="en-US" altLang="zh-CN" sz="2400" b="1" dirty="0"/>
              <a:t>1—11</a:t>
            </a:r>
            <a:r>
              <a:rPr lang="zh-CN" altLang="en-US" sz="2400" b="1" dirty="0"/>
              <a:t>题完成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503669" y="4689578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课时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09004" y="5670294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05819" y="1382690"/>
            <a:ext cx="7522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写文言文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翻译只写第一段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改作文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497236" y="6144079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358985" y="4964033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358985" y="4964033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855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147523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Neko.Q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9480</TotalTime>
  <Words>206</Words>
  <Application>Microsoft Office PowerPoint</Application>
  <PresentationFormat>宽屏</PresentationFormat>
  <Paragraphs>32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342</cp:revision>
  <dcterms:created xsi:type="dcterms:W3CDTF">2025-09-01T08:20:00Z</dcterms:created>
  <dcterms:modified xsi:type="dcterms:W3CDTF">2025-11-20T10:09:14Z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