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9" d="100"/>
          <a:sy n="99" d="100"/>
        </p:scale>
        <p:origin x="3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·02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8823"/>
            <a:ext cx="5617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P323 T8</a:t>
            </a:r>
            <a:r>
              <a:rPr lang="zh-CN" altLang="en-US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lang="zh-CN" altLang="en-US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11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（两个班级都写）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P325 T13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（两个班级都写）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42962" y="1345519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53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P108—109     5.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九年级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U7-U8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单词（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小卷一张（物化）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一套人机题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167680" y="4350115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P261-266 P264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）活动三不写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3.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42962" y="2545848"/>
            <a:ext cx="882780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总复习手册第九单元材料，十一单元选择（语数英）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2.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167680" y="3746177"/>
            <a:ext cx="342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大本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11--19</a:t>
            </a: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小本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8—9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假期作业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B2D555-343D-64C0-1CE6-0F7E409E64BD}"/>
              </a:ext>
            </a:extLst>
          </p:cNvPr>
          <p:cNvSpPr txBox="1"/>
          <p:nvPr/>
        </p:nvSpPr>
        <p:spPr>
          <a:xfrm>
            <a:off x="548640" y="5273445"/>
            <a:ext cx="1063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特殊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】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日前）平台：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完善平台个人资料</a:t>
            </a:r>
            <a:endParaRPr lang="en-US" altLang="zh-CN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2.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需上传德智体美劳五项成就（有就填，可空）</a:t>
            </a:r>
            <a:endParaRPr lang="en-US" altLang="zh-CN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              3.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上传初中以来的证书（最好的证书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成就）</a:t>
            </a:r>
            <a:endParaRPr lang="en-US" altLang="zh-CN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4.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填入初中 整六个学期，每个学期自己所担任之职位（每个学期都分开填，如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课代表）</a:t>
            </a:r>
            <a:endParaRPr lang="en-US" altLang="zh-CN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5710</TotalTime>
  <Words>247</Words>
  <Application>Microsoft Office PowerPoint</Application>
  <PresentationFormat>宽屏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130</cp:revision>
  <dcterms:created xsi:type="dcterms:W3CDTF">2023-07-25T04:44:55Z</dcterms:created>
  <dcterms:modified xsi:type="dcterms:W3CDTF">2026-04-02T10:37:21Z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