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30CDB9D-7CE4-4EF0-BC2A-2DBD3482CD1F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4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65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6E618CC-56C5-4261-ABE8-0F71F5041BA1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altLang="en-US" baseline="0" b="0" cap="none" sz="1200" i="0" kern="1200" kumimoji="0" lang="zh-CN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algn="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altLang="en-US" baseline="0" b="0" cap="none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8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0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2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1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darntech.net/" TargetMode="External"/><Relationship Id="rId5" Type="http://schemas.openxmlformats.org/officeDocument/2006/relationships/hyperlink" Target="http://63.beimokj.com/" TargetMode="External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/>
          <a:noFill/>
        </p:spPr>
        <p:txBody>
          <a:bodyPr rtlCol="0" wrap="square">
            <a:spAutoFit/>
          </a:bodyPr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altLang="zh-CN" baseline="0" b="1" cap="none" dirty="0" sz="3600" i="0" kern="1200" kumimoji="0" lang="en-US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9</a:t>
            </a:r>
            <a:r>
              <a:rPr altLang="en-US" b="1" dirty="0" sz="3600" lang="zh-CN" u="sng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altLang="en-US" lang="zh-CN"/>
          </a:p>
        </p:txBody>
      </p:sp>
      <p:sp>
        <p:nvSpPr>
          <p:cNvPr id="1048585" name="文本框 2"/>
          <p:cNvSpPr txBox="1"/>
          <p:nvPr/>
        </p:nvSpPr>
        <p:spPr>
          <a:xfrm>
            <a:off x="118440" y="996063"/>
            <a:ext cx="10728836" cy="8026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第三节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第三节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37574" y="-361062"/>
            <a:ext cx="2731683" cy="2731683"/>
          </a:xfrm>
          <a:prstGeom prst="rect"/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/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39382" y="5063756"/>
            <a:ext cx="2882825" cy="1667516"/>
          </a:xfrm>
          <a:prstGeom prst="rect"/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/>
              </a:rPr>
              <a:t>www.darntech.net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63.beimokj.com</a:t>
            </a:r>
            <a:r>
              <a:rPr altLang="zh-CN" baseline="0" b="0" cap="none" dirty="0" sz="5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   </a:t>
            </a:r>
            <a:endParaRPr altLang="zh-CN" baseline="0" b="0" cap="none" dirty="0" sz="5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4030" y="1936159"/>
            <a:ext cx="10637656" cy="1158241"/>
          </a:xfrm>
          <a:prstGeom prst="rect"/>
          <a:noFill/>
        </p:spPr>
        <p:txBody>
          <a:bodyPr rtlCol="0" wrap="square">
            <a:spAutoFit/>
          </a:bodyPr>
          <a:p>
            <a:pPr defTabSz="457200" lvl="0"/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（语数英和物化班都写）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二三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大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（语数英和物化班都写）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练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本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页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（语数英和物化班都写）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203882" y="4449686"/>
            <a:ext cx="7429766" cy="461665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史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,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的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选择题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03882" y="4995384"/>
            <a:ext cx="7292826" cy="10058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文言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词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文言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词语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注意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页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那个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</p:txBody>
      </p:sp>
      <p:sp>
        <p:nvSpPr>
          <p:cNvPr id="1048590" name="文本框 16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/>
          <a:blipFill>
            <a:blip xmlns:r="http://schemas.openxmlformats.org/officeDocument/2006/relationships" r:embed="rId6"/>
            <a:stretch>
              <a:fillRect t="-570" b="-12536"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273382" y="5676270"/>
            <a:ext cx="1041595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800" i="0" kern="1200" kumimoji="0" lang="en-US" noProof="0" normalizeH="0" spc="0" err="1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64030" y="3249357"/>
            <a:ext cx="8827806" cy="1158241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同步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讲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本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P5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0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-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-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5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2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,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6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0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-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-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6</a:t>
            </a:r>
            <a:r>
              <a:rPr altLang="zh-CN" b="1" dirty="0" sz="2400" lang="en-US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2</a:t>
            </a:r>
            <a:r>
              <a:rPr altLang="en-US" b="1" dirty="0" sz="2400" lang="zh-CN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页以前完成（物化班）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3" name="文本框 7"/>
          <p:cNvSpPr txBox="1"/>
          <p:nvPr/>
        </p:nvSpPr>
        <p:spPr>
          <a:xfrm>
            <a:off x="7592227" y="1095459"/>
            <a:ext cx="4016039" cy="1158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altLang="zh-CN" b="1" dirty="0" sz="2400" lang="en-US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altLang="en-US" b="1" dirty="0" sz="2400" lang="zh-CN" u="sng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altLang="en-US" b="1" dirty="0" sz="2400" lang="zh-CN" u="sng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altLang="zh-CN" b="1" dirty="0" sz="2400" lang="en-US" u="sng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3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6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9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36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5" nodeType="with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5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Admin</dc:creator>
  <cp:lastModifiedBy>11 11</cp:lastModifiedBy>
  <dcterms:created xsi:type="dcterms:W3CDTF">2023-08-08T04:44:55Z</dcterms:created>
  <dcterms:modified xsi:type="dcterms:W3CDTF">2026-03-09T11:24:40Z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9827dcadf96b4187adc528f9fba56a65</vt:lpwstr>
  </property>
  <property fmtid="{D5CDD505-2E9C-101B-9397-08002B2CF9AE}" pid="3" name="KSOProductBuildVer">
    <vt:lpwstr>2052-12.1.0.15259</vt:lpwstr>
  </property>
</Properties>
</file>