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420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01·23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118440" y="996063"/>
            <a:ext cx="10728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一套卷子（限时做）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164030" y="1854038"/>
            <a:ext cx="1063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小卷一张（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复习作文范文（微信群）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默写单词短语卷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U8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U9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U14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（订正答案，微信群）（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261840" y="4883161"/>
            <a:ext cx="4897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lang="zh-CN" altLang="en-US" sz="2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自由复习（</a:t>
            </a:r>
            <a:r>
              <a:rPr lang="en-US" altLang="zh-CN" sz="2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AB</a:t>
            </a:r>
            <a:r>
              <a:rPr lang="zh-CN" altLang="en-US" sz="2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209620" y="1435442"/>
            <a:ext cx="4863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zh-CN" altLang="en-US" sz="2000" b="1" noProof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微</a:t>
            </a:r>
            <a:r>
              <a:rPr lang="zh-CN" altLang="en-US" sz="20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信群自行查看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64030" y="3249357"/>
            <a:ext cx="5731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两张卷子选做（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城阳卷子（</a:t>
            </a: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A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lang="en-US" altLang="zh-CN" sz="2400" b="1" noProof="0" dirty="0">
                <a:solidFill>
                  <a:srgbClr val="00206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7592227" y="1095459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CH-792450B9C28D4FA835EB774D69824FF3DAEC277A5D2F0ED854A6049CCF096A56" val="[{&quot;GradientColorId&quot;:&quot;&quot;,&quot;IsFree&quot;:true,&quot;IsGradient&quot;:false,&quot;ImagePath&quot;:&quot;&quot;,&quot;GradientColor&quot;:null,&quot;SimpleColor&quot;:&quot;#4EA72E&quot;},{&quot;GradientColorId&quot;:&quot;&quot;,&quot;IsFree&quot;:true,&quot;IsGradient&quot;:false,&quot;ImagePath&quot;:&quot;&quot;,&quot;GradientColor&quot;:null,&quot;SimpleColor&quot;:&quot;#000000&quot;},{&quot;GradientColorId&quot;:&quot;&quot;,&quot;IsFree&quot;:true,&quot;IsGradient&quot;:false,&quot;ImagePath&quot;:&quot;&quot;,&quot;GradientColor&quot;:null,&quot;SimpleColor&quot;:&quot;#00B050&quot;}]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3666</TotalTime>
  <Words>162</Words>
  <Application>Microsoft Office PowerPoint</Application>
  <PresentationFormat>宽屏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70</cp:revision>
  <dcterms:created xsi:type="dcterms:W3CDTF">2023-08-09T12:44:55Z</dcterms:created>
  <dcterms:modified xsi:type="dcterms:W3CDTF">2026-01-23T11:32:40Z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