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12192000" cy="6858000"/>
  <p:notesSz cx="6858000" cy="9144000"/>
  <p:custDataLst>
    <p:tags r:id="rId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954" autoAdjust="0"/>
  </p:normalViewPr>
  <p:slideViewPr>
    <p:cSldViewPr snapToGrid="0">
      <p:cViewPr>
        <p:scale>
          <a:sx n="54" d="100"/>
          <a:sy n="54" d="100"/>
        </p:scale>
        <p:origin x="1615" y="43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2025/10/24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1466" y="74654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P117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、同步范进中举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、课本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P88T3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写书上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（背过）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3b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u52d】】】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、同步第三节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、啥也没有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(⊙o⊙)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10.23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540364" y="1924412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P93t3,P102T4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写改错本上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改错本（至少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道）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p70T1-3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P71T4-6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P64-65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P66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中考链接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sz="2400" b="1" dirty="0"/>
          </a:p>
          <a:p>
            <a:endParaRPr lang="en-US" altLang="zh-CN" sz="2400" b="1" dirty="0"/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540364" y="3170907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:1.P37-38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单词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2+1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用法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1+1</a:t>
            </a:r>
            <a:endParaRPr lang="en-US" altLang="zh-CN" sz="24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59BB25-0C5C-3136-A5F9-BD87E1F192C6}"/>
              </a:ext>
            </a:extLst>
          </p:cNvPr>
          <p:cNvSpPr txBox="1"/>
          <p:nvPr/>
        </p:nvSpPr>
        <p:spPr>
          <a:xfrm>
            <a:off x="245917" y="4782899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页以前全部写完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小卷一张</a:t>
            </a:r>
            <a:endParaRPr lang="en-US" altLang="zh-CN" sz="24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245917" y="4438731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同步第四单元检测题</a:t>
            </a:r>
            <a:endParaRPr lang="en-US" altLang="zh-CN" sz="2400" b="1" dirty="0"/>
          </a:p>
          <a:p>
            <a:endParaRPr lang="en-US" altLang="zh-CN" sz="24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246CAFD-E098-8436-D2E7-4F03D7A513C8}"/>
              </a:ext>
            </a:extLst>
          </p:cNvPr>
          <p:cNvSpPr txBox="1"/>
          <p:nvPr/>
        </p:nvSpPr>
        <p:spPr>
          <a:xfrm>
            <a:off x="439387" y="392897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无</a:t>
            </a:r>
            <a:endParaRPr lang="en-US" altLang="zh-CN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439387" y="5976531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道法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altLang="zh-CN" sz="24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540364" y="84220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同步积累运用所有的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卷子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积累本</a:t>
            </a:r>
            <a:endParaRPr lang="en-US" altLang="zh-CN" sz="2400" b="1" dirty="0"/>
          </a:p>
          <a:p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3942</TotalTime>
  <Words>215</Words>
  <Application>Microsoft Office PowerPoint</Application>
  <PresentationFormat>宽屏</PresentationFormat>
  <Paragraphs>34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Aptos</vt:lpstr>
      <vt:lpstr>Aptos Display</vt:lpstr>
      <vt:lpstr>Arial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308</cp:revision>
  <dcterms:created xsi:type="dcterms:W3CDTF">2025-09-01T08:20:00Z</dcterms:created>
  <dcterms:modified xsi:type="dcterms:W3CDTF">2025-10-24T09:12:46Z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