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7007" autoAdjust="0"/>
  </p:normalViewPr>
  <p:slideViewPr>
    <p:cSldViewPr snapToGrid="0">
      <p:cViewPr>
        <p:scale>
          <a:sx n="53" d="100"/>
          <a:sy n="53" d="100"/>
        </p:scale>
        <p:origin x="250" y="1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精通                      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11·4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56388" y="8211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卷子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862" y="4718851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523363" y="2826227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上交短语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语法填空卷子写完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个话题明天考试抄考号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听说一套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523363" y="516015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卷子写到</a:t>
            </a:r>
            <a:r>
              <a:rPr lang="en-US" altLang="zh-CN" sz="2400" b="1" dirty="0"/>
              <a:t>20-25</a:t>
            </a:r>
            <a:r>
              <a:rPr lang="zh-CN" altLang="en-US" sz="2400" b="1" dirty="0"/>
              <a:t>题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456388" y="444294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名校课堂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P53-54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456388" y="6188693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历史；卷子第二页   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56388" y="1586783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 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月夜忆舍弟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后两首诗原文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赏析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翻译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上交本写一遍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2.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7767</TotalTime>
  <Words>209</Words>
  <Application>Microsoft Office PowerPoint</Application>
  <PresentationFormat>宽屏</PresentationFormat>
  <Paragraphs>33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Aptos</vt:lpstr>
      <vt:lpstr>Aptos Display</vt:lpstr>
      <vt:lpstr>Arial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321</cp:revision>
  <dcterms:created xsi:type="dcterms:W3CDTF">2025-09-01T08:20:00Z</dcterms:created>
  <dcterms:modified xsi:type="dcterms:W3CDTF">2025-11-04T09:10:39Z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