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>
        <p:scale>
          <a:sx n="76" d="100"/>
          <a:sy n="76" d="100"/>
        </p:scale>
        <p:origin x="768" y="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班（  </a:t>
            </a:r>
            <a:r>
              <a:rPr lang="en-US" altLang="zh-CN" sz="3600" dirty="0">
                <a:highlight>
                  <a:srgbClr val="FFFF00"/>
                </a:highlight>
              </a:rPr>
              <a:t>9</a:t>
            </a:r>
            <a:r>
              <a:rPr lang="zh-CN" altLang="en-US" sz="3600" dirty="0">
                <a:highlight>
                  <a:srgbClr val="FFFF00"/>
                </a:highlight>
              </a:rPr>
              <a:t>月</a:t>
            </a:r>
            <a:r>
              <a:rPr lang="en-US" altLang="zh-CN" sz="3600" dirty="0">
                <a:highlight>
                  <a:srgbClr val="FFFF00"/>
                </a:highlight>
              </a:rPr>
              <a:t>/ 19</a:t>
            </a:r>
            <a:r>
              <a:rPr lang="zh-CN" altLang="en-US" sz="3600" dirty="0">
                <a:highlight>
                  <a:srgbClr val="FFFF00"/>
                </a:highlight>
              </a:rPr>
              <a:t>日</a:t>
            </a:r>
            <a:r>
              <a:rPr lang="zh-CN" altLang="en-US" sz="3600" dirty="0"/>
              <a:t>）作业登记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568" y="863798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、行路难三首诗歌原文一遍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P34T10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）课堂延伸不写）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、背单词短语课文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上课了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、背诵内容。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/>
              <a:t>~~~~~~~~~~~~~~~~~~</a:t>
            </a:r>
          </a:p>
          <a:p>
            <a:r>
              <a:rPr lang="en-US" altLang="zh-CN" sz="2400" b="1" dirty="0"/>
              <a:t>~~~~~~~~~~~~~~~~~~~~~~~~~~~~~~~~~~~~~~~~~~~~~~~~~~~~~~       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9662" y="1884460"/>
            <a:ext cx="3088872" cy="3088872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39" y="5204867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459</TotalTime>
  <Words>89</Words>
  <Application>Microsoft Office PowerPoint</Application>
  <PresentationFormat>宽屏</PresentationFormat>
  <Paragraphs>13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120</cp:revision>
  <dcterms:created xsi:type="dcterms:W3CDTF">2025-09-01T08:20:00Z</dcterms:created>
  <dcterms:modified xsi:type="dcterms:W3CDTF">2025-09-22T11:33:44Z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