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69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2026/4/13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63.beimokj.com/" TargetMode="External"/><Relationship Id="rId5" Type="http://schemas.openxmlformats.org/officeDocument/2006/relationships/hyperlink" Target="http://www.darntech.net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07091" y="-40618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lang="en-US" altLang="zh-CN" sz="4400" b="1" i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13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212285" y="940151"/>
            <a:ext cx="5617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卷子（一）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T15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不写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 </a:t>
            </a:r>
          </a:p>
        </p:txBody>
      </p:sp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48505">
            <a:off x="7939799" y="3199517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795" y="3516357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40370" y="6708381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226360" y="1914911"/>
            <a:ext cx="7798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自主背诵口语话题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卷子第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人机对话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朗读短文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10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分钟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0" y="5624072"/>
            <a:ext cx="10442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精通成语新题精练（语数英）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写到九上（物化）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265810" y="3341643"/>
            <a:ext cx="88278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无作业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lang="en-US" altLang="zh-CN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:1.</a:t>
            </a:r>
            <a:r>
              <a:rPr lang="zh-CN" altLang="en-US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</a:t>
            </a:r>
            <a:r>
              <a:rPr lang="en-US" altLang="zh-CN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P91-94(</a:t>
            </a:r>
            <a:r>
              <a:rPr lang="zh-CN" altLang="en-US" b="1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物化</a:t>
            </a:r>
            <a:r>
              <a:rPr lang="en-US" altLang="zh-CN" b="1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)</a:t>
            </a:r>
            <a:endParaRPr lang="en-US" altLang="zh-CN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ECE9215-E596-ADB8-CCAC-F9B250762315}"/>
              </a:ext>
            </a:extLst>
          </p:cNvPr>
          <p:cNvSpPr txBox="1"/>
          <p:nvPr/>
        </p:nvSpPr>
        <p:spPr>
          <a:xfrm>
            <a:off x="212285" y="4798745"/>
            <a:ext cx="3423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5969</TotalTime>
  <Words>114</Words>
  <Application>Microsoft Office PowerPoint</Application>
  <PresentationFormat>宽屏</PresentationFormat>
  <Paragraphs>18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润森 邹</cp:lastModifiedBy>
  <cp:revision>174</cp:revision>
  <dcterms:created xsi:type="dcterms:W3CDTF">2023-07-25T04:44:55Z</dcterms:created>
  <dcterms:modified xsi:type="dcterms:W3CDTF">2026-04-13T11:26:55Z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