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3"/>
    <p:sldId id="258" r:id="rId4"/>
    <p:sldId id="259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a Vida Villanueva" initials="MVV" lastIdx="0" clrIdx="0"/>
  <p:cmAuthor id="2" name="1206988966@qq.com" initials="1" lastIdx="0" clrIdx="1"/>
  <p:cmAuthor id="3" name="Wangzhi gang" initials="Wg" lastIdx="0" clrIdx="2"/>
  <p:cmAuthor id="4" name="姜伟光" initials="姜" lastIdx="0" clrIdx="3"/>
  <p:cmAuthor id="5" name="作者" initials="A" lastIdx="0" clrIdx="4"/>
  <p:cmAuthor id="6" name="lenovo" initials="l" lastIdx="0" clrIdx="5"/>
  <p:cmAuthor id="7" name="Administrator" initials="A" lastIdx="0" clrIdx="6"/>
  <p:cmAuthor id="8" name="宋洁然" initials="宋" lastIdx="0" clrIdx="7"/>
  <p:cmAuthor id="9" name="ming qiu" initials="m" lastIdx="0" clrIdx="8"/>
  <p:cmAuthor id="10" name="Abby*xia" initials="A" lastIdx="0" clrIdx="9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commentAuthors" Target="commentAuthor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3724275" y="1125855"/>
            <a:ext cx="1153795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en-US" sz="4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3a </a:t>
            </a:r>
            <a:r>
              <a:rPr lang="zh-CN" sz="4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短语</a:t>
            </a:r>
            <a:r>
              <a:rPr lang="en-US" altLang="zh-CN" sz="4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1+1</a:t>
            </a:r>
            <a:endParaRPr lang="en-US" altLang="zh-CN" sz="4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274320" y="635"/>
            <a:ext cx="12074525" cy="144208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1. </a:t>
            </a:r>
            <a:r>
              <a:rPr lang="zh-CN" altLang="en-US" sz="2800" b="1">
                <a:latin typeface="Times New Roman" panose="02020603050405020304" charset="0"/>
                <a:ea typeface="微软雅黑" panose="020B0503020204020204" charset="-122"/>
              </a:rPr>
              <a:t>在脸的两边</a:t>
            </a: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on both sides of the face</a:t>
            </a:r>
            <a:endParaRPr lang="en-US" altLang="zh-CN" sz="2800" b="1">
              <a:latin typeface="Times New Roman" panose="020206030504050203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2. </a:t>
            </a:r>
            <a:r>
              <a:rPr lang="zh-CN" altLang="en-US" sz="2800" b="1">
                <a:latin typeface="Times New Roman" panose="02020603050405020304" charset="0"/>
                <a:ea typeface="微软雅黑" panose="020B0503020204020204" charset="-122"/>
              </a:rPr>
              <a:t>对</a:t>
            </a: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….</a:t>
            </a:r>
            <a:r>
              <a:rPr lang="zh-CN" altLang="en-US" sz="2800" b="1">
                <a:latin typeface="Times New Roman" panose="02020603050405020304" charset="0"/>
                <a:ea typeface="微软雅黑" panose="020B0503020204020204" charset="-122"/>
              </a:rPr>
              <a:t>宽松</a:t>
            </a: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 be relaxed about</a:t>
            </a:r>
            <a:endParaRPr lang="en-US" altLang="zh-CN" sz="2800" b="1">
              <a:latin typeface="Times New Roman" panose="020206030504050203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3. </a:t>
            </a:r>
            <a:r>
              <a:rPr lang="zh-CN" altLang="en-US" sz="2800" b="1">
                <a:latin typeface="Times New Roman" panose="02020603050405020304" charset="0"/>
                <a:ea typeface="微软雅黑" panose="020B0503020204020204" charset="-122"/>
              </a:rPr>
              <a:t>晚到一点</a:t>
            </a: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 arrive a little late</a:t>
            </a:r>
            <a:endParaRPr lang="en-US" altLang="zh-CN" sz="2800" b="1">
              <a:latin typeface="Times New Roman" panose="020206030504050203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4. </a:t>
            </a:r>
            <a:r>
              <a:rPr lang="zh-CN" altLang="en-US" sz="2800" b="1">
                <a:latin typeface="Times New Roman" panose="02020603050405020304" charset="0"/>
                <a:ea typeface="微软雅黑" panose="020B0503020204020204" charset="-122"/>
              </a:rPr>
              <a:t>珍惜我们与家人和朋友一起度过的时间</a:t>
            </a: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 </a:t>
            </a:r>
            <a:endParaRPr lang="en-US" altLang="zh-CN" sz="2800" b="1">
              <a:latin typeface="Times New Roman" panose="020206030504050203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value the time we spend with our family and friends</a:t>
            </a:r>
            <a:endParaRPr lang="en-US" altLang="zh-CN" sz="2800" b="1">
              <a:latin typeface="Times New Roman" panose="020206030504050203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5. </a:t>
            </a:r>
            <a:r>
              <a:rPr lang="zh-CN" altLang="en-US" sz="2800" b="1">
                <a:latin typeface="Times New Roman" panose="02020603050405020304" charset="0"/>
                <a:ea typeface="微软雅黑" panose="020B0503020204020204" charset="-122"/>
              </a:rPr>
              <a:t>在我们日常生活中</a:t>
            </a: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 in our everyday lives</a:t>
            </a:r>
            <a:endParaRPr lang="en-US" altLang="zh-CN" sz="2800" b="1">
              <a:latin typeface="Times New Roman" panose="020206030504050203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6. </a:t>
            </a:r>
            <a:r>
              <a:rPr lang="zh-CN" altLang="en-US" sz="2800" b="1">
                <a:latin typeface="Times New Roman" panose="02020603050405020304" charset="0"/>
                <a:ea typeface="微软雅黑" panose="020B0503020204020204" charset="-122"/>
              </a:rPr>
              <a:t>顺便拜访我们朋友的家</a:t>
            </a: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 drop by our friends’ homes</a:t>
            </a:r>
            <a:endParaRPr lang="en-US" altLang="zh-CN" sz="2800" b="1">
              <a:latin typeface="Times New Roman" panose="020206030504050203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7. </a:t>
            </a:r>
            <a:r>
              <a:rPr lang="zh-CN" altLang="en-US" sz="2800" b="1">
                <a:latin typeface="Times New Roman" panose="02020603050405020304" charset="0"/>
                <a:ea typeface="微软雅黑" panose="020B0503020204020204" charset="-122"/>
              </a:rPr>
              <a:t>计划做某事</a:t>
            </a: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 make plans to do </a:t>
            </a:r>
            <a:endParaRPr lang="en-US" altLang="zh-CN" sz="2800" b="1">
              <a:latin typeface="Times New Roman" panose="020206030504050203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8. </a:t>
            </a:r>
            <a:r>
              <a:rPr lang="zh-CN" altLang="en-US" sz="2800" b="1">
                <a:latin typeface="Times New Roman" panose="02020603050405020304" charset="0"/>
                <a:ea typeface="微软雅黑" panose="020B0503020204020204" charset="-122"/>
              </a:rPr>
              <a:t>亲吻脸的一边</a:t>
            </a: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 kiss on the side of the face</a:t>
            </a:r>
            <a:endParaRPr lang="en-US" altLang="zh-CN" sz="2800" b="1">
              <a:latin typeface="Times New Roman" panose="020206030504050203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9. </a:t>
            </a:r>
            <a:r>
              <a:rPr lang="zh-CN" altLang="en-US" sz="2800" b="1">
                <a:latin typeface="Times New Roman" panose="02020603050405020304" charset="0"/>
                <a:ea typeface="微软雅黑" panose="020B0503020204020204" charset="-122"/>
              </a:rPr>
              <a:t>尽可能多的拜访我们的朋友</a:t>
            </a: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Seeing as many of our friends as we can</a:t>
            </a:r>
            <a:endParaRPr lang="en-US" altLang="zh-CN" sz="2800" b="1">
              <a:latin typeface="Times New Roman" panose="020206030504050203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en-US" altLang="zh-CN" sz="2800" b="1">
              <a:latin typeface="Times New Roman" panose="02020603050405020304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621030" y="0"/>
            <a:ext cx="12097385" cy="144214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ts val="4560"/>
              </a:lnSpc>
            </a:pP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10. </a:t>
            </a:r>
            <a:r>
              <a:rPr lang="zh-CN" altLang="en-US" sz="2800" b="1">
                <a:latin typeface="Times New Roman" panose="02020603050405020304" charset="0"/>
                <a:ea typeface="微软雅黑" panose="020B0503020204020204" charset="-122"/>
              </a:rPr>
              <a:t>对</a:t>
            </a: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… </a:t>
            </a:r>
            <a:r>
              <a:rPr lang="zh-CN" altLang="en-US" sz="2800" b="1">
                <a:latin typeface="Times New Roman" panose="02020603050405020304" charset="0"/>
                <a:ea typeface="微软雅黑" panose="020B0503020204020204" charset="-122"/>
              </a:rPr>
              <a:t>重要</a:t>
            </a: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 be important to</a:t>
            </a:r>
            <a:endParaRPr lang="en-US" altLang="zh-CN" sz="2800" b="1">
              <a:latin typeface="Times New Roman" panose="02020603050405020304" charset="0"/>
              <a:ea typeface="微软雅黑" panose="020B0503020204020204" charset="-122"/>
            </a:endParaRPr>
          </a:p>
          <a:p>
            <a:pPr indent="0" fontAlgn="auto">
              <a:lnSpc>
                <a:spcPts val="4560"/>
              </a:lnSpc>
            </a:pP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11. </a:t>
            </a:r>
            <a:r>
              <a:rPr lang="zh-CN" altLang="en-US" sz="2800" b="1">
                <a:latin typeface="Times New Roman" panose="02020603050405020304" charset="0"/>
                <a:ea typeface="微软雅黑" panose="020B0503020204020204" charset="-122"/>
              </a:rPr>
              <a:t>准时</a:t>
            </a: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 on time</a:t>
            </a:r>
            <a:endParaRPr lang="en-US" altLang="zh-CN" sz="2800" b="1">
              <a:latin typeface="Times New Roman" panose="02020603050405020304" charset="0"/>
              <a:ea typeface="微软雅黑" panose="020B0503020204020204" charset="-122"/>
            </a:endParaRPr>
          </a:p>
          <a:p>
            <a:pPr indent="0" fontAlgn="auto">
              <a:lnSpc>
                <a:spcPts val="4560"/>
              </a:lnSpc>
            </a:pP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12. </a:t>
            </a:r>
            <a:r>
              <a:rPr lang="zh-CN" altLang="en-US" sz="2800" b="1">
                <a:latin typeface="Times New Roman" panose="02020603050405020304" charset="0"/>
                <a:ea typeface="微软雅黑" panose="020B0503020204020204" charset="-122"/>
              </a:rPr>
              <a:t>钟表王国</a:t>
            </a: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 the capital of clocks and watches</a:t>
            </a:r>
            <a:endParaRPr lang="en-US" altLang="zh-CN" sz="2800" b="1">
              <a:latin typeface="Times New Roman" panose="02020603050405020304" charset="0"/>
              <a:ea typeface="微软雅黑" panose="020B0503020204020204" charset="-122"/>
            </a:endParaRPr>
          </a:p>
          <a:p>
            <a:pPr indent="0" fontAlgn="auto">
              <a:lnSpc>
                <a:spcPts val="4560"/>
              </a:lnSpc>
            </a:pP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13. </a:t>
            </a:r>
            <a:r>
              <a:rPr lang="zh-CN" altLang="en-US" sz="2800" b="1">
                <a:latin typeface="Times New Roman" panose="02020603050405020304" charset="0"/>
                <a:ea typeface="微软雅黑" panose="020B0503020204020204" charset="-122"/>
              </a:rPr>
              <a:t>毕竟，终归</a:t>
            </a: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 after all</a:t>
            </a:r>
            <a:endParaRPr lang="en-US" altLang="zh-CN" sz="2800" b="1">
              <a:latin typeface="Times New Roman" panose="02020603050405020304" charset="0"/>
              <a:ea typeface="微软雅黑" panose="020B0503020204020204" charset="-122"/>
            </a:endParaRPr>
          </a:p>
          <a:p>
            <a:pPr indent="0" fontAlgn="auto">
              <a:lnSpc>
                <a:spcPts val="4560"/>
              </a:lnSpc>
            </a:pP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14.</a:t>
            </a:r>
            <a:r>
              <a:rPr lang="zh-CN" altLang="en-US" sz="2800" b="1">
                <a:latin typeface="Times New Roman" panose="02020603050405020304" charset="0"/>
                <a:ea typeface="微软雅黑" panose="020B0503020204020204" charset="-122"/>
              </a:rPr>
              <a:t>在中午</a:t>
            </a: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 at noon</a:t>
            </a:r>
            <a:endParaRPr lang="en-US" altLang="zh-CN" sz="2800" b="1">
              <a:latin typeface="Times New Roman" panose="02020603050405020304" charset="0"/>
              <a:ea typeface="微软雅黑" panose="020B0503020204020204" charset="-122"/>
            </a:endParaRPr>
          </a:p>
          <a:p>
            <a:pPr indent="0" fontAlgn="auto">
              <a:lnSpc>
                <a:spcPts val="4560"/>
              </a:lnSpc>
            </a:pP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15.</a:t>
            </a:r>
            <a:r>
              <a:rPr lang="zh-CN" altLang="en-US" sz="2800" b="1">
                <a:latin typeface="Times New Roman" panose="02020603050405020304" charset="0"/>
                <a:ea typeface="微软雅黑" panose="020B0503020204020204" charset="-122"/>
              </a:rPr>
              <a:t>大动肝火，气愤</a:t>
            </a: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 get mad</a:t>
            </a:r>
            <a:endParaRPr lang="en-US" altLang="zh-CN" sz="2800" b="1">
              <a:latin typeface="Times New Roman" panose="02020603050405020304" charset="0"/>
              <a:ea typeface="微软雅黑" panose="020B0503020204020204" charset="-122"/>
            </a:endParaRPr>
          </a:p>
          <a:p>
            <a:pPr indent="0" fontAlgn="auto">
              <a:lnSpc>
                <a:spcPts val="4560"/>
              </a:lnSpc>
            </a:pP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16. </a:t>
            </a:r>
            <a:r>
              <a:rPr lang="zh-CN" altLang="en-US" sz="2800" b="1">
                <a:latin typeface="Times New Roman" panose="02020603050405020304" charset="0"/>
                <a:ea typeface="微软雅黑" panose="020B0503020204020204" charset="-122"/>
              </a:rPr>
              <a:t>做出努力</a:t>
            </a: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 make an effort </a:t>
            </a:r>
            <a:endParaRPr lang="en-US" altLang="zh-CN" sz="2800" b="1">
              <a:latin typeface="Times New Roman" panose="02020603050405020304" charset="0"/>
              <a:ea typeface="微软雅黑" panose="020B0503020204020204" charset="-122"/>
            </a:endParaRPr>
          </a:p>
          <a:p>
            <a:pPr indent="0" fontAlgn="auto">
              <a:lnSpc>
                <a:spcPts val="4560"/>
              </a:lnSpc>
            </a:pP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17. </a:t>
            </a:r>
            <a:r>
              <a:rPr lang="zh-CN" altLang="en-US" sz="2800" b="1">
                <a:latin typeface="Times New Roman" panose="02020603050405020304" charset="0"/>
                <a:ea typeface="微软雅黑" panose="020B0503020204020204" charset="-122"/>
              </a:rPr>
              <a:t>避免交通拥挤</a:t>
            </a: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 avoid heavy traffic</a:t>
            </a:r>
            <a:endParaRPr lang="en-US" altLang="zh-CN" sz="2800" b="1">
              <a:latin typeface="Times New Roman" panose="02020603050405020304" charset="0"/>
              <a:ea typeface="微软雅黑" panose="020B0503020204020204" charset="-122"/>
            </a:endParaRPr>
          </a:p>
          <a:p>
            <a:pPr indent="0" fontAlgn="auto">
              <a:lnSpc>
                <a:spcPts val="4560"/>
              </a:lnSpc>
            </a:pP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18. </a:t>
            </a:r>
            <a:r>
              <a:rPr lang="zh-CN" altLang="en-US" sz="2800" b="1">
                <a:latin typeface="Times New Roman" panose="02020603050405020304" charset="0"/>
                <a:ea typeface="微软雅黑" panose="020B0503020204020204" charset="-122"/>
              </a:rPr>
              <a:t>让其他人等</a:t>
            </a: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 keep other waiting</a:t>
            </a:r>
            <a:endParaRPr lang="en-US" altLang="zh-CN" sz="2800" b="1">
              <a:latin typeface="Times New Roman" panose="02020603050405020304" charset="0"/>
              <a:ea typeface="微软雅黑" panose="020B0503020204020204" charset="-122"/>
            </a:endParaRPr>
          </a:p>
          <a:p>
            <a:pPr indent="0" fontAlgn="auto">
              <a:lnSpc>
                <a:spcPts val="4560"/>
              </a:lnSpc>
            </a:pP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19. </a:t>
            </a:r>
            <a:r>
              <a:rPr lang="zh-CN" altLang="en-US" sz="2800" b="1">
                <a:latin typeface="Times New Roman" panose="02020603050405020304" charset="0"/>
                <a:ea typeface="微软雅黑" panose="020B0503020204020204" charset="-122"/>
              </a:rPr>
              <a:t>未实事先打电话</a:t>
            </a: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 without calling first</a:t>
            </a:r>
            <a:endParaRPr lang="en-US" altLang="zh-CN" sz="2800" b="1">
              <a:latin typeface="Times New Roman" panose="02020603050405020304" charset="0"/>
              <a:ea typeface="微软雅黑" panose="020B0503020204020204" charset="-122"/>
            </a:endParaRPr>
          </a:p>
          <a:p>
            <a:pPr indent="0" fontAlgn="auto">
              <a:lnSpc>
                <a:spcPts val="4560"/>
              </a:lnSpc>
            </a:pP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20. </a:t>
            </a:r>
            <a:r>
              <a:rPr lang="zh-CN" altLang="en-US" sz="2800" b="1">
                <a:latin typeface="Times New Roman" panose="02020603050405020304" charset="0"/>
                <a:ea typeface="微软雅黑" panose="020B0503020204020204" charset="-122"/>
              </a:rPr>
              <a:t>没什么大事</a:t>
            </a:r>
            <a:r>
              <a:rPr lang="en-US" altLang="zh-CN" sz="2800" b="1">
                <a:latin typeface="Times New Roman" panose="02020603050405020304" charset="0"/>
                <a:ea typeface="微软雅黑" panose="020B0503020204020204" charset="-122"/>
              </a:rPr>
              <a:t> it’s no big deal.</a:t>
            </a:r>
            <a:endParaRPr lang="en-US" altLang="zh-CN" sz="2800" b="1">
              <a:latin typeface="Times New Roman" panose="02020603050405020304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AS_UNIQUEID" val="5826"/>
  <p:tag name="KSO_WM_BEAUTIFY_FLAG" val=""/>
</p:tagLst>
</file>

<file path=ppt/tags/tag2.xml><?xml version="1.0" encoding="utf-8"?>
<p:tagLst xmlns:p="http://schemas.openxmlformats.org/presentationml/2006/main">
  <p:tag name="AS_UNIQUEID" val="5826"/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631</Words>
  <Application>WPS 演示</Application>
  <PresentationFormat>宽屏</PresentationFormat>
  <Paragraphs>26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宋体</vt:lpstr>
      <vt:lpstr>Wingdings</vt:lpstr>
      <vt:lpstr>Times New Roman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28</cp:revision>
  <dcterms:created xsi:type="dcterms:W3CDTF">2023-08-09T12:44:00Z</dcterms:created>
  <dcterms:modified xsi:type="dcterms:W3CDTF">2013-01-04T19:00:12Z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6ED3E38E0B2740959C41D0CB0E1B2E56_13</vt:lpwstr>
  </property>
  <property fmtid="{D5CDD505-2E9C-101B-9397-08002B2CF9AE}" pid="3" name="KSOProductBuildVer">
    <vt:lpwstr>2052-12.1.0.23542</vt:lpwstr>
  </property>
</Properties>
</file>