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61" r:id="rId4"/>
    <p:sldId id="262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32815" y="191770"/>
            <a:ext cx="103270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12.3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英语早读自主学习建议</a:t>
            </a:r>
            <a:endParaRPr lang="zh-CN" altLang="en-US" sz="4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1955" y="898525"/>
            <a:ext cx="1153795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7:15-7:25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听跟读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U9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单词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遍并朗读背诵。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7:20-7:35 U8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小卷听力训练并订正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 7:35-7:45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自主朗读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U8 2b 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遍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背诵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U8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短语。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（学有余力的同学背熟口语话题）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7:45-7:50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听写。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615" y="4857750"/>
            <a:ext cx="11389995" cy="12604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Actions speak louder than words. </a:t>
            </a:r>
            <a:endParaRPr lang="en-US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zh-CN" altLang="en-US" sz="4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坐而言不如起而行。</a:t>
            </a:r>
            <a:endParaRPr lang="zh-CN" altLang="en-US" sz="4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13530" y="6173470"/>
            <a:ext cx="4114800" cy="575945"/>
          </a:xfr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青岛六十三中九年级英语集备组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2025-2026九年级上unit8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36280" y="1914525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666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812165" y="51435"/>
            <a:ext cx="9340215" cy="67392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1.</a:t>
            </a:r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  <a:sym typeface="+mn-ea"/>
              </a:rPr>
              <a:t>最大奥秘之一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2.</a:t>
            </a:r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  <a:sym typeface="+mn-ea"/>
              </a:rPr>
              <a:t>接待很多游客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3.一种医疗目的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4. 阻止某人干某事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5. 感到能量从你的双脚上升到你的身体里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6. 石头的位置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7. 一个墓地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8. 祭祀祖先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9. 庆祝打败敌人的胜利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10. 经过很长一段时期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  <a:sym typeface="+mn-ea"/>
              </a:rPr>
              <a:t>11.指出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652135" y="1165860"/>
            <a:ext cx="495300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a medical purpose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560695" y="1691005"/>
            <a:ext cx="652843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prevent/stop/keep sb from doing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049145" y="2849245"/>
            <a:ext cx="1014285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</a:rPr>
              <a:t>feel the energy from your feet move up your body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78705" y="3362325"/>
            <a:ext cx="646557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the position of the stones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78705" y="3945890"/>
            <a:ext cx="495300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</a:rPr>
              <a:t>a burial place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878705" y="4429760"/>
            <a:ext cx="495300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honor ancestors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52770" y="4920615"/>
            <a:ext cx="677799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</a:rPr>
              <a:t>celebrate a victory over an enemy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824220" y="5497195"/>
            <a:ext cx="636778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</a:rPr>
              <a:t>over a long period of time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5652135" y="201295"/>
            <a:ext cx="643699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one of the greatest mysteries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5652135" y="718820"/>
            <a:ext cx="495300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</a:rPr>
              <a:t>receive many visitors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4577715" y="6104890"/>
            <a:ext cx="200596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point out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81165" y="625887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en-US" altLang="zh-CN" sz="1600" b="1">
                <a:latin typeface="Times New Roman" panose="02020603050405020304"/>
                <a:ea typeface="黑体" panose="02010609060101010101" charset="-122"/>
              </a:rPr>
              <a:t>Ⅰ.</a:t>
            </a:r>
            <a:r>
              <a:rPr lang="en-US" altLang="zh-CN" sz="1600">
                <a:latin typeface="黑体" panose="02010609060101010101" charset="-122"/>
                <a:ea typeface="黑体" panose="02010609060101010101" charset="-122"/>
              </a:rPr>
              <a:t> </a:t>
            </a:r>
            <a:r>
              <a:rPr lang="en-US" altLang="zh-CN" sz="1600">
                <a:latin typeface="Times New Roman" panose="02020603050405020304"/>
                <a:ea typeface="Times New Roman" panose="02020603050405020304"/>
              </a:rPr>
              <a:t>CCBCB   </a:t>
            </a:r>
            <a:r>
              <a:rPr lang="en-US" altLang="zh-CN" sz="1600" b="1">
                <a:latin typeface="Times New Roman" panose="02020603050405020304"/>
                <a:ea typeface="黑体" panose="02010609060101010101" charset="-122"/>
              </a:rPr>
              <a:t>Ⅱ.</a:t>
            </a:r>
            <a:r>
              <a:rPr lang="en-US" altLang="zh-CN" sz="1600">
                <a:latin typeface="黑体" panose="02010609060101010101" charset="-122"/>
                <a:ea typeface="黑体" panose="02010609060101010101" charset="-122"/>
              </a:rPr>
              <a:t> </a:t>
            </a:r>
            <a:r>
              <a:rPr lang="en-US" altLang="zh-CN" sz="1600">
                <a:latin typeface="Times New Roman" panose="02020603050405020304"/>
                <a:ea typeface="Times New Roman" panose="02020603050405020304"/>
              </a:rPr>
              <a:t>BCCCA   </a:t>
            </a:r>
            <a:r>
              <a:rPr lang="en-US" altLang="zh-CN" sz="1600" b="1">
                <a:latin typeface="Times New Roman" panose="02020603050405020304"/>
                <a:ea typeface="黑体" panose="02010609060101010101" charset="-122"/>
              </a:rPr>
              <a:t>Ⅲ.</a:t>
            </a:r>
            <a:r>
              <a:rPr lang="en-US" altLang="zh-CN" sz="1600">
                <a:latin typeface="黑体" panose="02010609060101010101" charset="-122"/>
                <a:ea typeface="黑体" panose="02010609060101010101" charset="-122"/>
              </a:rPr>
              <a:t> </a:t>
            </a:r>
            <a:r>
              <a:rPr lang="en-US" altLang="zh-CN" sz="1600">
                <a:latin typeface="Times New Roman" panose="02020603050405020304"/>
                <a:ea typeface="Times New Roman" panose="02020603050405020304"/>
              </a:rPr>
              <a:t>CBEDA    BBACA</a:t>
            </a:r>
            <a:endParaRPr lang="en-US" altLang="zh-CN" sz="16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1008380" y="51593"/>
            <a:ext cx="9144000" cy="67392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1.</a:t>
            </a:r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  <a:sym typeface="+mn-ea"/>
              </a:rPr>
              <a:t>最大奥秘之一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2.</a:t>
            </a:r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  <a:sym typeface="+mn-ea"/>
              </a:rPr>
              <a:t>接待很多游客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3.一种医疗目的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4. 阻止某人干某事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5. 感到能量从你的双脚上升到你的身体里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6. 石头的位置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7. 一个墓地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8. 祭祀祖先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9. 庆祝打败敌人的胜利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</a:rPr>
              <a:t>10. 经过很长一段时期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</a:endParaRPr>
          </a:p>
          <a:p>
            <a:pPr indent="200025" eaLnBrk="0" hangingPunct="0"/>
            <a:r>
              <a:rPr lang="zh-CN" altLang="en-US" sz="3600" b="1" dirty="0">
                <a:latin typeface="Calibri" panose="020F0502020204030204" charset="0"/>
                <a:cs typeface="Times New Roman" panose="02020603050405020304" charset="0"/>
                <a:sym typeface="+mn-ea"/>
              </a:rPr>
              <a:t>11.指出</a:t>
            </a:r>
            <a:endParaRPr lang="zh-CN" altLang="en-US" sz="3600" b="1" dirty="0">
              <a:latin typeface="Calibri" panose="020F05020202040302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17105" y="302260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rgbClr val="FF0000"/>
                </a:solidFill>
                <a:highlight>
                  <a:srgbClr val="FFFF00"/>
                </a:highlight>
              </a:rPr>
              <a:t>默写</a:t>
            </a:r>
            <a:endParaRPr lang="zh-CN" altLang="en-US" sz="48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WPS 演示</Application>
  <PresentationFormat>宽屏</PresentationFormat>
  <Paragraphs>65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Times New Roman</vt:lpstr>
      <vt:lpstr>黑体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58</cp:revision>
  <dcterms:created xsi:type="dcterms:W3CDTF">2023-08-09T12:44:00Z</dcterms:created>
  <dcterms:modified xsi:type="dcterms:W3CDTF">2013-01-01T18:52:38Z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6ED3E38E0B2740959C41D0CB0E1B2E56_13</vt:lpwstr>
  </property>
  <property fmtid="{D5CDD505-2E9C-101B-9397-08002B2CF9AE}" pid="3" name="KSOProductBuildVer">
    <vt:lpwstr>2052-12.1.0.23542</vt:lpwstr>
  </property>
</Properties>
</file>