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59" r:id="rId2"/>
  </p:sldIdLst>
  <p:sldSz cx="12192000" cy="6858000"/>
  <p:notesSz cx="6858000" cy="9144000"/>
  <p:custDataLst>
    <p:tags r:id="rId4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7" autoAdjust="0"/>
    <p:restoredTop sz="85665" autoAdjust="0"/>
  </p:normalViewPr>
  <p:slideViewPr>
    <p:cSldViewPr snapToGrid="0">
      <p:cViewPr varScale="1">
        <p:scale>
          <a:sx n="68" d="100"/>
          <a:sy n="68" d="100"/>
        </p:scale>
        <p:origin x="1073" y="2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F3E069-9FE4-4AB0-AFA8-1A8BD0245F60}" type="datetimeFigureOut">
              <a:rPr lang="zh-CN" altLang="en-US" smtClean="0"/>
              <a:t>2025/10/16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93D8FD-EE97-4BDD-A67F-A0BAFE2E569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1898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93D8FD-EE97-4BDD-A67F-A0BAFE2E569E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2025/10/16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2025/10/16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2025/10/16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2025/10/16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2025/10/16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2025/10/16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2025/10/16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2025/10/16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2025/10/16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2025/10/16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2025/10/16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2AC760C-B793-46FF-9041-DD54BE01626D}" type="datetimeFigureOut">
              <a:rPr lang="zh-CN" altLang="en-US" smtClean="0"/>
              <a:t>2025/10/16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815161" y="101382"/>
            <a:ext cx="9053513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/>
              <a:t>九年级</a:t>
            </a:r>
            <a:r>
              <a:rPr lang="en-US" altLang="zh-CN" sz="3600" dirty="0"/>
              <a:t>10</a:t>
            </a:r>
            <a:r>
              <a:rPr lang="zh-CN" altLang="en-US" sz="3600" dirty="0"/>
              <a:t>班</a:t>
            </a:r>
            <a:r>
              <a:rPr lang="en-US" altLang="zh-CN" sz="3600" dirty="0"/>
              <a:t>10.13</a:t>
            </a:r>
            <a:r>
              <a:rPr lang="zh-CN" altLang="en-US" sz="3600" dirty="0"/>
              <a:t>作业登记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0" y="746542"/>
            <a:ext cx="121920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语文：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、咸阳城两首诗的原文译文和赏析（赏析可以借鉴精通，译文直接抄精通上的）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数学：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、同步本课时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英语：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、熟读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2b</a:t>
            </a:r>
          </a:p>
          <a:p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2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、小卷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3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、短语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1+1</a:t>
            </a:r>
          </a:p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化学：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、同步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P94—97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，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P101--103</a:t>
            </a:r>
          </a:p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物理：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、同步完成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P60-64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完成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历史：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、没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FF00"/>
                </a:highlight>
              </a:rPr>
              <a:t>上课 没有作业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highlight>
                <a:srgbClr val="00FF00"/>
              </a:highlight>
            </a:endParaRPr>
          </a:p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政治：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</a:t>
            </a:r>
            <a:endParaRPr lang="en-US" altLang="zh-CN" sz="2400" b="1" dirty="0"/>
          </a:p>
          <a:p>
            <a:r>
              <a:rPr lang="en-US" altLang="zh-CN" sz="2400" b="1" dirty="0"/>
              <a:t>~~~~~~~~~~~~~~~~~~~~~~~~~~~~~~~~~~~~~~~~~~~~~~~~~~~~~~~~~~~~~~~~~~~~~~~~】</a:t>
            </a:r>
          </a:p>
        </p:txBody>
      </p:sp>
      <p:pic>
        <p:nvPicPr>
          <p:cNvPr id="15" name="图形 14" descr="亚洲 纯色填充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934140" y="1856509"/>
            <a:ext cx="3234693" cy="3234693"/>
          </a:xfrm>
          <a:prstGeom prst="rect">
            <a:avLst/>
          </a:prstGeom>
        </p:spPr>
      </p:pic>
      <p:pic>
        <p:nvPicPr>
          <p:cNvPr id="6" name="图片 5" descr="卡通人物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9019" y="5061071"/>
            <a:ext cx="2964181" cy="1714575"/>
          </a:xfrm>
          <a:prstGeom prst="rect">
            <a:avLst/>
          </a:prstGeom>
        </p:spPr>
      </p:pic>
      <p:pic>
        <p:nvPicPr>
          <p:cNvPr id="10" name="图片 9" descr="电脑的屏幕&#10;&#10;AI 生成的内容可能不正确。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9788" y="5061072"/>
            <a:ext cx="2882825" cy="1667516"/>
          </a:xfrm>
          <a:prstGeom prst="rect">
            <a:avLst/>
          </a:prstGeom>
        </p:spPr>
      </p:pic>
      <p:pic>
        <p:nvPicPr>
          <p:cNvPr id="5" name="图形 4" descr="没有手机 轮廓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503523" y="1803850"/>
            <a:ext cx="914400" cy="914400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0A00B186-5B5B-6282-C596-8C49687E984B}"/>
              </a:ext>
            </a:extLst>
          </p:cNvPr>
          <p:cNvSpPr txBox="1"/>
          <p:nvPr/>
        </p:nvSpPr>
        <p:spPr>
          <a:xfrm>
            <a:off x="-101600" y="6728588"/>
            <a:ext cx="1828800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00" dirty="0"/>
              <a:t>63.beimokj.com</a:t>
            </a:r>
            <a:endParaRPr lang="zh-CN" altLang="en-US" sz="5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NDcyYjFkODM3OTU3ZTRmNGI1NTVkNDg2MDcyOWM2MmMifQ=="/>
</p:tagLst>
</file>

<file path=ppt/theme/theme1.xml><?xml version="1.0" encoding="utf-8"?>
<a:theme xmlns:a="http://schemas.openxmlformats.org/drawingml/2006/main" name="Office Theme">
  <a:themeElements>
    <a:clrScheme name="Office 主题​​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96B24"/>
      </a:accent1>
      <a:accent2>
        <a:srgbClr val="4EA72E"/>
      </a:accent2>
      <a:accent3>
        <a:srgbClr val="156082"/>
      </a:accent3>
      <a:accent4>
        <a:srgbClr val="0F9ED5"/>
      </a:accent4>
      <a:accent5>
        <a:srgbClr val="A02B93"/>
      </a:accent5>
      <a:accent6>
        <a:srgbClr val="E97132"/>
      </a:accent6>
      <a:hlink>
        <a:srgbClr val="467886"/>
      </a:hlink>
      <a:folHlink>
        <a:srgbClr val="96607D"/>
      </a:folHlink>
    </a:clrScheme>
    <a:fontScheme name="Office 主题​​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2764</TotalTime>
  <Words>95</Words>
  <Application>Microsoft Office PowerPoint</Application>
  <PresentationFormat>宽屏</PresentationFormat>
  <Paragraphs>14</Paragraphs>
  <Slides>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6" baseType="lpstr">
      <vt:lpstr>等线</vt:lpstr>
      <vt:lpstr>Aptos</vt:lpstr>
      <vt:lpstr>Aptos Display</vt:lpstr>
      <vt:lpstr>Arial</vt:lpstr>
      <vt:lpstr>Office Theme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</dc:creator>
  <cp:lastModifiedBy>11 11</cp:lastModifiedBy>
  <cp:revision>272</cp:revision>
  <dcterms:created xsi:type="dcterms:W3CDTF">2025-09-01T08:20:00Z</dcterms:created>
  <dcterms:modified xsi:type="dcterms:W3CDTF">2025-10-16T11:33:12Z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416CD012FBF44691AAF23A499B16B1EE_12</vt:lpwstr>
  </property>
  <property fmtid="{D5CDD505-2E9C-101B-9397-08002B2CF9AE}" pid="3" name="KSOProductBuildVer">
    <vt:lpwstr>2052-12.1.0.18276</vt:lpwstr>
  </property>
</Properties>
</file>