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3" d="100"/>
          <a:sy n="73" d="100"/>
        </p:scale>
        <p:origin x="83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DB9D-7CE4-4EF0-BC2A-2DBD3482CD1F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618CC-56C5-4261-ABE8-0F71F5041B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7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3600-165C-5F76-24F0-5D7B3C54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883B3E-661E-7B6C-3343-E76D80A97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67397A-BCD2-BB5A-A88B-0A267837A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FA280-61E4-6EE2-2385-F06CE2074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D8FD-EE97-4BDD-A67F-A0BAFE2E569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1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5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7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2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2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8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94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01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17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C760C-B793-46FF-9041-DD54BE01626D}" type="datetimeFigureOut">
              <a:rPr lang="zh-CN" altLang="en-US" smtClean="0"/>
              <a:t>2026/1/21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B7C85-F951-4503-9496-57E172038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26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63.beimokj.com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darntech.n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26DB-2495-5D07-010D-E94C0040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75F2AF-F675-1369-F037-E21B15A5B5EF}"/>
              </a:ext>
            </a:extLst>
          </p:cNvPr>
          <p:cNvSpPr txBox="1"/>
          <p:nvPr/>
        </p:nvSpPr>
        <p:spPr>
          <a:xfrm>
            <a:off x="1442775" y="131894"/>
            <a:ext cx="9053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九年级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10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（语数英）班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01·21</a:t>
            </a:r>
            <a:r>
              <a:rPr lang="zh-CN" altLang="en-US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作业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ADLaM Display" panose="020F0502020204030204" pitchFamily="2" charset="0"/>
              </a:rPr>
              <a:t>登记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6223A2-0728-28E6-3BEF-C972A9FF35DC}"/>
              </a:ext>
            </a:extLst>
          </p:cNvPr>
          <p:cNvSpPr txBox="1"/>
          <p:nvPr/>
        </p:nvSpPr>
        <p:spPr>
          <a:xfrm>
            <a:off x="118440" y="996063"/>
            <a:ext cx="10728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数学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写完（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AB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3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发的数学卷子改错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" name="图形 14" descr="亚洲 纯色填充">
            <a:extLst>
              <a:ext uri="{FF2B5EF4-FFF2-40B4-BE49-F238E27FC236}">
                <a16:creationId xmlns:a16="http://schemas.microsoft.com/office/drawing/2014/main" id="{FA14F647-B23E-D9CA-0C4B-4F30418E3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7114" y="482265"/>
            <a:ext cx="2731683" cy="2731683"/>
          </a:xfrm>
          <a:prstGeom prst="rect">
            <a:avLst/>
          </a:prstGeom>
        </p:spPr>
      </p:pic>
      <p:pic>
        <p:nvPicPr>
          <p:cNvPr id="6" name="图片 5" descr="卡通人物">
            <a:extLst>
              <a:ext uri="{FF2B5EF4-FFF2-40B4-BE49-F238E27FC236}">
                <a16:creationId xmlns:a16="http://schemas.microsoft.com/office/drawing/2014/main" id="{1D754C60-DE13-AC41-C052-35942B0D0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505">
            <a:off x="8269196" y="4430592"/>
            <a:ext cx="2823856" cy="2301197"/>
          </a:xfrm>
          <a:prstGeom prst="rect">
            <a:avLst/>
          </a:prstGeom>
        </p:spPr>
      </p:pic>
      <p:pic>
        <p:nvPicPr>
          <p:cNvPr id="10" name="图片 9" descr="电脑的屏幕&#10;&#10;AI 生成的内容可能不正确。">
            <a:extLst>
              <a:ext uri="{FF2B5EF4-FFF2-40B4-BE49-F238E27FC236}">
                <a16:creationId xmlns:a16="http://schemas.microsoft.com/office/drawing/2014/main" id="{2F3AE6BB-06E4-2026-C8F9-1FF040B3D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382" y="5063756"/>
            <a:ext cx="2882825" cy="16675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818F6C-E2A6-63B8-EA2F-965D644CA1A0}"/>
              </a:ext>
            </a:extLst>
          </p:cNvPr>
          <p:cNvSpPr txBox="1"/>
          <p:nvPr/>
        </p:nvSpPr>
        <p:spPr>
          <a:xfrm>
            <a:off x="-40182" y="6710633"/>
            <a:ext cx="253772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7"/>
              </a:rPr>
              <a:t>www.darntech.net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×  </a:t>
            </a:r>
            <a:r>
              <a:rPr lang="en-US" altLang="zh-CN" sz="500" dirty="0">
                <a:solidFill>
                  <a:prstClr val="black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63.beimokj.com</a:t>
            </a:r>
            <a:r>
              <a: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  <a:hlinkClick r:id="rId8"/>
              </a:rPr>
              <a:t>   </a:t>
            </a:r>
            <a:endParaRPr kumimoji="0" lang="en-US" altLang="zh-CN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81BEA9-A289-6383-7990-21E8B496A722}"/>
              </a:ext>
            </a:extLst>
          </p:cNvPr>
          <p:cNvSpPr txBox="1"/>
          <p:nvPr/>
        </p:nvSpPr>
        <p:spPr>
          <a:xfrm>
            <a:off x="223267" y="3486073"/>
            <a:ext cx="6835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英语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小卷一张（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AB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3.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 10, U11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单词默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AB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1EE8BC-E90A-94C4-B0F1-414A361C5C67}"/>
              </a:ext>
            </a:extLst>
          </p:cNvPr>
          <p:cNvSpPr txBox="1"/>
          <p:nvPr/>
        </p:nvSpPr>
        <p:spPr>
          <a:xfrm>
            <a:off x="4648842" y="4011530"/>
            <a:ext cx="33859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历史：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卷子写第一面，钉起来，明天收（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B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班）</a:t>
            </a:r>
            <a:b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</a:b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周四带历史总复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       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 习手册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EAB4D-161D-7C89-F6B0-87BE4FE8EFFE}"/>
              </a:ext>
            </a:extLst>
          </p:cNvPr>
          <p:cNvSpPr txBox="1"/>
          <p:nvPr/>
        </p:nvSpPr>
        <p:spPr>
          <a:xfrm>
            <a:off x="209620" y="2203005"/>
            <a:ext cx="4863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语文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 1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zh-CN" alt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发的卷子第一张写完（</a:t>
            </a:r>
            <a:r>
              <a:rPr lang="en-US" altLang="zh-CN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AB</a:t>
            </a:r>
            <a:r>
              <a:rPr lang="zh-CN" altLang="en-US" sz="2000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defTabSz="457200"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~————————————————~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/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</m:sSup>
                      <m:r>
                        <a:rPr kumimoji="0" lang="pt-BR" altLang="zh-CN" sz="105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pt-BR" altLang="zh-CN" sz="105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𝐤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𝟎</m:t>
                          </m:r>
                        </m:sub>
                        <m:sup>
                          <m:r>
                            <a:rPr kumimoji="0" lang="pt-BR" altLang="zh-CN" sz="105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𝐧</m:t>
                          </m:r>
                        </m:sup>
                        <m:e>
                          <m:d>
                            <m:d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kumimoji="0" lang="pt-BR" altLang="zh-CN" sz="105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𝐧</m:t>
                                  </m:r>
                                </m:num>
                                <m:den>
                                  <m:r>
                                    <a:rPr kumimoji="0" lang="pt-BR" altLang="zh-CN" sz="105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>
                                        <a:outerShdw blurRad="38100" dist="38100" dir="2700000" algn="tl">
                                          <a:srgbClr val="000000">
                                            <a:alpha val="43137"/>
                                          </a:srgbClr>
                                        </a:outerShdw>
                                      </a:effectLst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𝐤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pt-BR" altLang="zh-CN" sz="105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𝐚</m:t>
                              </m:r>
                            </m:e>
                            <m:sup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𝐧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pt-BR" altLang="zh-CN" sz="105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𝐤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DLaM Display" panose="020F0502020204030204" pitchFamily="2" charset="0"/>
                  <a:ea typeface="等线" panose="02010600030101010101" pitchFamily="2" charset="-122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518983-EAA6-4320-5535-B866EAD9A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63024" flipV="1">
                <a:off x="8222153" y="4928857"/>
                <a:ext cx="3225931" cy="718274"/>
              </a:xfrm>
              <a:prstGeom prst="rect">
                <a:avLst/>
              </a:prstGeom>
              <a:blipFill>
                <a:blip r:embed="rId11"/>
                <a:stretch>
                  <a:fillRect t="-570" b="-125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FB21073C-F9C3-703D-D778-639D3A51A17C}"/>
              </a:ext>
            </a:extLst>
          </p:cNvPr>
          <p:cNvSpPr txBox="1"/>
          <p:nvPr/>
        </p:nvSpPr>
        <p:spPr>
          <a:xfrm rot="653500">
            <a:off x="8273382" y="5676270"/>
            <a:ext cx="104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Neko.Q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FC7293-EEAC-CF19-CFB4-A6E1AA9500C4}"/>
              </a:ext>
            </a:extLst>
          </p:cNvPr>
          <p:cNvSpPr txBox="1"/>
          <p:nvPr/>
        </p:nvSpPr>
        <p:spPr>
          <a:xfrm>
            <a:off x="135748" y="4403797"/>
            <a:ext cx="57316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化学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:1.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卷子选做（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物理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等线" panose="02010600030101010101" pitchFamily="2" charset="-122"/>
                <a:cs typeface="ADLaM Display" panose="020F0502020204030204" pitchFamily="2" charset="0"/>
              </a:rPr>
              <a:t>卷子语数英班</a:t>
            </a:r>
            <a:endParaRPr lang="en-US" altLang="zh-CN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等线" panose="02010600030101010101" pitchFamily="2" charset="-122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2</a:t>
            </a:r>
            <a:r>
              <a:rPr lang="en-US" altLang="zh-CN" sz="2400" b="1" noProof="0" dirty="0">
                <a:solidFill>
                  <a:srgbClr val="00206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中考备战</a:t>
            </a:r>
            <a:r>
              <a:rPr lang="en-US" altLang="zh-CN" sz="2400" b="1" dirty="0">
                <a:solidFill>
                  <a:srgbClr val="FF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》P198</a:t>
            </a:r>
            <a:r>
              <a:rPr lang="zh-CN" altLang="en-US" sz="2400" b="1" dirty="0">
                <a:solidFill>
                  <a:srgbClr val="FF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以前全部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完成卷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                                 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lang="zh-CN" altLang="en-US" sz="2400" b="1" dirty="0">
                <a:solidFill>
                  <a:srgbClr val="FF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班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CB9FF7-5C17-4192-D626-9707A35782C6}"/>
              </a:ext>
            </a:extLst>
          </p:cNvPr>
          <p:cNvSpPr txBox="1"/>
          <p:nvPr/>
        </p:nvSpPr>
        <p:spPr>
          <a:xfrm>
            <a:off x="7716390" y="2896619"/>
            <a:ext cx="4016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注</a:t>
            </a:r>
            <a:r>
              <a:rPr lang="en-US" altLang="zh-CN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*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lang="zh-CN" altLang="en-US" sz="2400" b="1" u="sng" dirty="0">
                <a:solidFill>
                  <a:srgbClr val="FF000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红色字体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为物化班作业，黑色字体为语数英班作业，</a:t>
            </a:r>
            <a:r>
              <a:rPr lang="zh-CN" altLang="en-US" sz="2400" b="1" u="sng" dirty="0">
                <a:solidFill>
                  <a:srgbClr val="00B050"/>
                </a:solidFill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淡绿色字体</a:t>
            </a:r>
            <a:r>
              <a:rPr lang="zh-CN" altLang="en-US" sz="2400" b="1" u="sng" dirty="0">
                <a:highlight>
                  <a:srgbClr val="FFFF00"/>
                </a:highlight>
                <a:latin typeface="方正姚体" panose="02010601030101010101" pitchFamily="2" charset="-122"/>
                <a:ea typeface="方正姚体" panose="02010601030101010101" pitchFamily="2" charset="-122"/>
              </a:rPr>
              <a:t>为统一作业</a:t>
            </a:r>
            <a:endParaRPr lang="en-US" altLang="zh-CN" sz="2400" b="1" u="sng" dirty="0">
              <a:highlight>
                <a:srgbClr val="FFFF00"/>
              </a:highligh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38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3236</TotalTime>
  <Words>179</Words>
  <Application>Microsoft Office PowerPoint</Application>
  <PresentationFormat>宽屏</PresentationFormat>
  <Paragraphs>20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等线</vt:lpstr>
      <vt:lpstr>方正姚体</vt:lpstr>
      <vt:lpstr>ADLaM Display</vt:lpstr>
      <vt:lpstr>Aptos</vt:lpstr>
      <vt:lpstr>Aptos Display</vt:lpstr>
      <vt:lpstr>Arial</vt:lpstr>
      <vt:lpstr>Cambria Math</vt:lpstr>
      <vt:lpstr>Cascadia Mono SemiBold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11 11</cp:lastModifiedBy>
  <cp:revision>60</cp:revision>
  <dcterms:created xsi:type="dcterms:W3CDTF">2023-08-09T12:44:55Z</dcterms:created>
  <dcterms:modified xsi:type="dcterms:W3CDTF">2026-01-21T11:33:51Z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2052-12.1.0.15259</vt:lpwstr>
  </property>
</Properties>
</file>