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56" autoAdjust="0"/>
  </p:normalViewPr>
  <p:slideViewPr>
    <p:cSldViewPr snapToGrid="0">
      <p:cViewPr varScale="1">
        <p:scale>
          <a:sx n="75" d="100"/>
          <a:sy n="75" d="100"/>
        </p:scale>
        <p:origin x="799" y="-73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3E069-9FE4-4AB0-AFA8-1A8BD0245F60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8FD-EE97-4BDD-A67F-A0BAFE2E56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1898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3D8FD-EE97-4BDD-A67F-A0BAFE2E569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5161" y="101382"/>
            <a:ext cx="905351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九年级</a:t>
            </a:r>
            <a:r>
              <a:rPr lang="en-US" altLang="zh-CN" sz="3600" dirty="0"/>
              <a:t>10</a:t>
            </a:r>
            <a:r>
              <a:rPr lang="zh-CN" altLang="en-US" sz="3600" dirty="0"/>
              <a:t>班</a:t>
            </a:r>
            <a:r>
              <a:rPr lang="en-US" altLang="zh-CN" sz="3600" dirty="0"/>
              <a:t>10.13</a:t>
            </a:r>
            <a:r>
              <a:rPr lang="zh-CN" altLang="en-US" sz="3600" dirty="0"/>
              <a:t>作业登记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746542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语文：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50-53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、读水浒传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、卷子错的生字，默写，改错并贴在卷子上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、同步概率第一课时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英语：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、上交：书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P30-32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单词及用法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1+1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、预习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P27 3a</a:t>
            </a: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3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、小卷一张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化学：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79-81</a:t>
            </a: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物理：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、同步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P57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以前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2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、小卷一张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历史：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、没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</a:rPr>
              <a:t>上课 没有作业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</a:endParaRPr>
          </a:p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政治：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、卷子第三课</a:t>
            </a:r>
            <a:endParaRPr lang="en-US" altLang="zh-CN" sz="2400" b="1" dirty="0"/>
          </a:p>
          <a:p>
            <a:r>
              <a:rPr lang="en-US" altLang="zh-CN" sz="2400" b="1" dirty="0"/>
              <a:t>~~~~~~~~~~~~~~~~~~~~~~~~~~~~~~~~~~~~~~~~~~~~~~~~~~~~~~~~~~~~~~~~~~~~~~~~</a:t>
            </a:r>
          </a:p>
        </p:txBody>
      </p:sp>
      <p:pic>
        <p:nvPicPr>
          <p:cNvPr id="15" name="图形 14" descr="亚洲 纯色填充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141" y="3456108"/>
            <a:ext cx="1635094" cy="1635094"/>
          </a:xfrm>
          <a:prstGeom prst="rect">
            <a:avLst/>
          </a:prstGeom>
        </p:spPr>
      </p:pic>
      <p:pic>
        <p:nvPicPr>
          <p:cNvPr id="6" name="图片 5" descr="卡通人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19" y="5061071"/>
            <a:ext cx="2964181" cy="1714575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89" y="5246276"/>
            <a:ext cx="2562640" cy="1482311"/>
          </a:xfrm>
          <a:prstGeom prst="rect">
            <a:avLst/>
          </a:prstGeom>
        </p:spPr>
      </p:pic>
      <p:pic>
        <p:nvPicPr>
          <p:cNvPr id="5" name="图形 4" descr="没有手机 轮廓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1469" y="4176802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cyYjFkODM3OTU3ZTRmNGI1NTVkNDg2MDcyOWM2Mm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2057</TotalTime>
  <Words>105</Words>
  <Application>Microsoft Office PowerPoint</Application>
  <PresentationFormat>宽屏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231</cp:revision>
  <dcterms:created xsi:type="dcterms:W3CDTF">2025-09-01T08:20:00Z</dcterms:created>
  <dcterms:modified xsi:type="dcterms:W3CDTF">2025-10-13T11:32:59Z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416CD012FBF44691AAF23A499B16B1EE_12</vt:lpwstr>
  </property>
  <property fmtid="{D5CDD505-2E9C-101B-9397-08002B2CF9AE}" pid="3" name="KSOProductBuildVer">
    <vt:lpwstr>2052-12.1.0.18276</vt:lpwstr>
  </property>
</Properties>
</file>