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648" r:id="rId1"/>
  </p:sldMasterIdLst>
  <p:notesMasterIdLst>
    <p:notesMasterId r:id="rId2"/>
  </p:notesMasterIdLst>
  <p:sldIdLst>
    <p:sldId id="257" r:id="rId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4" d="100"/>
          <a:sy n="84" d="100"/>
        </p:scale>
        <p:origin x="420" y="214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tableStyles" Target="tableStyles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/>
        </p:spPr>
        <p:txBody>
          <a:bodyPr bIns="45720" lIns="91440" rIns="91440" rtlCol="0" tIns="45720" vert="horz"/>
          <a:lstStyle>
            <a:lvl1pPr algn="l">
              <a:defRPr sz="1200"/>
            </a:lvl1pPr>
          </a:lstStyle>
          <a:p>
            <a:endParaRPr altLang="en-US" lang="zh-CN"/>
          </a:p>
        </p:txBody>
      </p:sp>
      <p:sp>
        <p:nvSpPr>
          <p:cNvPr id="104865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/>
        </p:spPr>
        <p:txBody>
          <a:bodyPr bIns="45720" lIns="91440" rIns="91440" rtlCol="0" tIns="45720" vert="horz"/>
          <a:lstStyle>
            <a:lvl1pPr algn="r">
              <a:defRPr sz="1200"/>
            </a:lvl1pPr>
          </a:lstStyle>
          <a:p>
            <a:fld id="{230CDB9D-7CE4-4EF0-BC2A-2DBD3482CD1F}" type="datetimeFigureOut">
              <a:rPr altLang="en-US" lang="zh-CN" smtClean="0"/>
              <a:t>2026/3/5</a:t>
            </a:fld>
            <a:endParaRPr altLang="en-US" lang="zh-CN"/>
          </a:p>
        </p:txBody>
      </p:sp>
      <p:sp>
        <p:nvSpPr>
          <p:cNvPr id="1048654" name="幻灯片图像占位符 3"/>
          <p:cNvSpPr>
            <a:spLocks noChangeAspect="1" noRot="1" noGrp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/>
          <a:noFill/>
          <a:ln w="12700">
            <a:solidFill>
              <a:prstClr val="black"/>
            </a:solidFill>
          </a:ln>
        </p:spPr>
        <p:txBody>
          <a:bodyPr anchor="ctr" bIns="45720" lIns="91440" rIns="91440" rtlCol="0" tIns="45720" vert="horz"/>
          <a:p>
            <a:endParaRPr altLang="en-US" lang="zh-CN"/>
          </a:p>
        </p:txBody>
      </p:sp>
      <p:sp>
        <p:nvSpPr>
          <p:cNvPr id="104865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/>
        </p:spPr>
        <p:txBody>
          <a:bodyPr bIns="45720" lIns="91440" rIns="91440" rtlCol="0" tIns="45720" vert="horz"/>
          <a:p>
            <a:pPr lvl="0"/>
            <a:r>
              <a:rPr altLang="en-US" lang="zh-CN"/>
              <a:t>单击此处编辑母版文本样式</a:t>
            </a:r>
          </a:p>
          <a:p>
            <a:pPr lvl="1"/>
            <a:r>
              <a:rPr altLang="en-US" lang="zh-CN"/>
              <a:t>二级</a:t>
            </a:r>
          </a:p>
          <a:p>
            <a:pPr lvl="2"/>
            <a:r>
              <a:rPr altLang="en-US" lang="zh-CN"/>
              <a:t>三级</a:t>
            </a:r>
          </a:p>
          <a:p>
            <a:pPr lvl="3"/>
            <a:r>
              <a:rPr altLang="en-US" lang="zh-CN"/>
              <a:t>四级</a:t>
            </a:r>
          </a:p>
          <a:p>
            <a:pPr lvl="4"/>
            <a:r>
              <a:rPr altLang="en-US" lang="zh-CN"/>
              <a:t>五级</a:t>
            </a:r>
          </a:p>
        </p:txBody>
      </p:sp>
      <p:sp>
        <p:nvSpPr>
          <p:cNvPr id="104865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/>
        </p:spPr>
        <p:txBody>
          <a:bodyPr anchor="b" bIns="45720" lIns="91440" rIns="91440" rtlCol="0" tIns="45720" vert="horz"/>
          <a:lstStyle>
            <a:lvl1pPr algn="l">
              <a:defRPr sz="1200"/>
            </a:lvl1pPr>
          </a:lstStyle>
          <a:p>
            <a:endParaRPr altLang="en-US" lang="zh-CN"/>
          </a:p>
        </p:txBody>
      </p:sp>
      <p:sp>
        <p:nvSpPr>
          <p:cNvPr id="104865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/>
        </p:spPr>
        <p:txBody>
          <a:bodyPr anchor="b" bIns="45720" lIns="91440" rIns="91440" rtlCol="0" tIns="45720" vert="horz"/>
          <a:lstStyle>
            <a:lvl1pPr algn="r">
              <a:defRPr sz="1200"/>
            </a:lvl1pPr>
          </a:lstStyle>
          <a:p>
            <a:fld id="{86E618CC-56C5-4261-ABE8-0F71F5041BA1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defTabSz="914400" eaLnBrk="1" hangingPunct="1" latinLnBrk="0" marL="0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59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59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pPr algn="r" defTabSz="457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2093D8FD-EE97-4BDD-A67F-A0BAFE2E569E}" type="slidenum">
              <a:rPr altLang="en-US" baseline="0" b="0" cap="none" sz="1200" i="0" kern="1200" kumimoji="0" lang="zh-CN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algn="r" defTabSz="4572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t>1</a:t>
            </a:fld>
            <a:endParaRPr altLang="en-US" baseline="0" b="0" cap="none" sz="12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/>
              <a:t>单击此处编辑母版标题样式</a:t>
            </a:r>
            <a:endParaRPr dirty="0" lang="en-US"/>
          </a:p>
        </p:txBody>
      </p:sp>
      <p:sp>
        <p:nvSpPr>
          <p:cNvPr id="1048598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/>
              <a:t>单击此处编辑母版副标题样式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32AC760C-B793-46FF-9041-DD54BE01626D}" type="datetimeFigureOut">
              <a:rPr altLang="en-US" lang="zh-CN" smtClean="0"/>
              <a:t>2026/3/5</a:t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52B7C85-F951-4503-9496-57E172038CD4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单击此处编辑母版标题样式</a:t>
            </a:r>
            <a:endParaRPr dirty="0" lang="en-US"/>
          </a:p>
        </p:txBody>
      </p:sp>
      <p:sp>
        <p:nvSpPr>
          <p:cNvPr id="1048612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/>
              <a:t>单击此处编辑母版文本样式</a:t>
            </a:r>
          </a:p>
          <a:p>
            <a:pPr lvl="1"/>
            <a:r>
              <a:rPr altLang="en-US" lang="zh-CN"/>
              <a:t>二级</a:t>
            </a:r>
          </a:p>
          <a:p>
            <a:pPr lvl="2"/>
            <a:r>
              <a:rPr altLang="en-US" lang="zh-CN"/>
              <a:t>三级</a:t>
            </a:r>
          </a:p>
          <a:p>
            <a:pPr lvl="3"/>
            <a:r>
              <a:rPr altLang="en-US" lang="zh-CN"/>
              <a:t>四级</a:t>
            </a:r>
          </a:p>
          <a:p>
            <a:pPr lvl="4"/>
            <a:r>
              <a:rPr altLang="en-US" lang="zh-CN"/>
              <a:t>五级</a:t>
            </a:r>
            <a:endParaRPr dirty="0" lang="en-US"/>
          </a:p>
        </p:txBody>
      </p:sp>
      <p:sp>
        <p:nvSpPr>
          <p:cNvPr id="104861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32AC760C-B793-46FF-9041-DD54BE01626D}" type="datetimeFigureOut">
              <a:rPr altLang="en-US" lang="zh-CN" smtClean="0"/>
              <a:t>2026/3/5</a:t>
            </a:fld>
            <a:endParaRPr altLang="en-US" lang="zh-CN"/>
          </a:p>
        </p:txBody>
      </p:sp>
      <p:sp>
        <p:nvSpPr>
          <p:cNvPr id="104861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52B7C85-F951-4503-9496-57E172038CD4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7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/>
              <a:t>单击此处编辑母版标题样式</a:t>
            </a:r>
            <a:endParaRPr dirty="0" lang="en-US"/>
          </a:p>
        </p:txBody>
      </p:sp>
      <p:sp>
        <p:nvSpPr>
          <p:cNvPr id="1048628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altLang="en-US" lang="zh-CN"/>
              <a:t>单击此处编辑母版文本样式</a:t>
            </a:r>
          </a:p>
        </p:txBody>
      </p:sp>
      <p:sp>
        <p:nvSpPr>
          <p:cNvPr id="104862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32AC760C-B793-46FF-9041-DD54BE01626D}" type="datetimeFigureOut">
              <a:rPr altLang="en-US" lang="zh-CN" smtClean="0"/>
              <a:t>2026/3/5</a:t>
            </a:fld>
            <a:endParaRPr altLang="en-US" lang="zh-CN"/>
          </a:p>
        </p:txBody>
      </p:sp>
      <p:sp>
        <p:nvSpPr>
          <p:cNvPr id="104863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52B7C85-F951-4503-9496-57E172038CD4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单击此处编辑母版标题样式</a:t>
            </a:r>
            <a:endParaRPr dirty="0" lang="en-US"/>
          </a:p>
        </p:txBody>
      </p:sp>
      <p:sp>
        <p:nvSpPr>
          <p:cNvPr id="104863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/>
              <a:t>单击此处编辑母版文本样式</a:t>
            </a:r>
          </a:p>
          <a:p>
            <a:pPr lvl="1"/>
            <a:r>
              <a:rPr altLang="en-US" lang="zh-CN"/>
              <a:t>二级</a:t>
            </a:r>
          </a:p>
          <a:p>
            <a:pPr lvl="2"/>
            <a:r>
              <a:rPr altLang="en-US" lang="zh-CN"/>
              <a:t>三级</a:t>
            </a:r>
          </a:p>
          <a:p>
            <a:pPr lvl="3"/>
            <a:r>
              <a:rPr altLang="en-US" lang="zh-CN"/>
              <a:t>四级</a:t>
            </a:r>
          </a:p>
          <a:p>
            <a:pPr lvl="4"/>
            <a:r>
              <a:rPr altLang="en-US" lang="zh-CN"/>
              <a:t>五级</a:t>
            </a:r>
            <a:endParaRPr dirty="0" lang="en-US"/>
          </a:p>
        </p:txBody>
      </p:sp>
      <p:sp>
        <p:nvSpPr>
          <p:cNvPr id="104863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/>
              <a:t>单击此处编辑母版文本样式</a:t>
            </a:r>
          </a:p>
          <a:p>
            <a:pPr lvl="1"/>
            <a:r>
              <a:rPr altLang="en-US" lang="zh-CN"/>
              <a:t>二级</a:t>
            </a:r>
          </a:p>
          <a:p>
            <a:pPr lvl="2"/>
            <a:r>
              <a:rPr altLang="en-US" lang="zh-CN"/>
              <a:t>三级</a:t>
            </a:r>
          </a:p>
          <a:p>
            <a:pPr lvl="3"/>
            <a:r>
              <a:rPr altLang="en-US" lang="zh-CN"/>
              <a:t>四级</a:t>
            </a:r>
          </a:p>
          <a:p>
            <a:pPr lvl="4"/>
            <a:r>
              <a:rPr altLang="en-US" lang="zh-CN"/>
              <a:t>五级</a:t>
            </a:r>
            <a:endParaRPr dirty="0" lang="en-US"/>
          </a:p>
        </p:txBody>
      </p:sp>
      <p:sp>
        <p:nvSpPr>
          <p:cNvPr id="104863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32AC760C-B793-46FF-9041-DD54BE01626D}" type="datetimeFigureOut">
              <a:rPr altLang="en-US" lang="zh-CN" smtClean="0"/>
              <a:t>2026/3/5</a:t>
            </a:fld>
            <a:endParaRPr altLang="en-US" lang="zh-CN"/>
          </a:p>
        </p:txBody>
      </p:sp>
      <p:sp>
        <p:nvSpPr>
          <p:cNvPr id="104863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52B7C85-F951-4503-9496-57E172038CD4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8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p>
            <a:r>
              <a:rPr altLang="en-US" lang="zh-CN"/>
              <a:t>单击此处编辑母版标题样式</a:t>
            </a:r>
            <a:endParaRPr dirty="0" lang="en-US"/>
          </a:p>
        </p:txBody>
      </p:sp>
      <p:sp>
        <p:nvSpPr>
          <p:cNvPr id="1048639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/>
              <a:t>单击此处编辑母版文本样式</a:t>
            </a:r>
          </a:p>
        </p:txBody>
      </p:sp>
      <p:sp>
        <p:nvSpPr>
          <p:cNvPr id="1048640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p>
            <a:pPr lvl="0"/>
            <a:r>
              <a:rPr altLang="en-US" lang="zh-CN"/>
              <a:t>单击此处编辑母版文本样式</a:t>
            </a:r>
          </a:p>
          <a:p>
            <a:pPr lvl="1"/>
            <a:r>
              <a:rPr altLang="en-US" lang="zh-CN"/>
              <a:t>二级</a:t>
            </a:r>
          </a:p>
          <a:p>
            <a:pPr lvl="2"/>
            <a:r>
              <a:rPr altLang="en-US" lang="zh-CN"/>
              <a:t>三级</a:t>
            </a:r>
          </a:p>
          <a:p>
            <a:pPr lvl="3"/>
            <a:r>
              <a:rPr altLang="en-US" lang="zh-CN"/>
              <a:t>四级</a:t>
            </a:r>
          </a:p>
          <a:p>
            <a:pPr lvl="4"/>
            <a:r>
              <a:rPr altLang="en-US" lang="zh-CN"/>
              <a:t>五级</a:t>
            </a:r>
            <a:endParaRPr dirty="0" lang="en-US"/>
          </a:p>
        </p:txBody>
      </p:sp>
      <p:sp>
        <p:nvSpPr>
          <p:cNvPr id="1048641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/>
              <a:t>单击此处编辑母版文本样式</a:t>
            </a:r>
          </a:p>
        </p:txBody>
      </p:sp>
      <p:sp>
        <p:nvSpPr>
          <p:cNvPr id="1048642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/>
              <a:t>单击此处编辑母版文本样式</a:t>
            </a:r>
          </a:p>
          <a:p>
            <a:pPr lvl="1"/>
            <a:r>
              <a:rPr altLang="en-US" lang="zh-CN"/>
              <a:t>二级</a:t>
            </a:r>
          </a:p>
          <a:p>
            <a:pPr lvl="2"/>
            <a:r>
              <a:rPr altLang="en-US" lang="zh-CN"/>
              <a:t>三级</a:t>
            </a:r>
          </a:p>
          <a:p>
            <a:pPr lvl="3"/>
            <a:r>
              <a:rPr altLang="en-US" lang="zh-CN"/>
              <a:t>四级</a:t>
            </a:r>
          </a:p>
          <a:p>
            <a:pPr lvl="4"/>
            <a:r>
              <a:rPr altLang="en-US" lang="zh-CN"/>
              <a:t>五级</a:t>
            </a:r>
            <a:endParaRPr dirty="0" lang="en-US"/>
          </a:p>
        </p:txBody>
      </p:sp>
      <p:sp>
        <p:nvSpPr>
          <p:cNvPr id="1048643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32AC760C-B793-46FF-9041-DD54BE01626D}" type="datetimeFigureOut">
              <a:rPr altLang="en-US" lang="zh-CN" smtClean="0"/>
              <a:t>2026/3/5</a:t>
            </a:fld>
            <a:endParaRPr altLang="en-US" lang="zh-CN"/>
          </a:p>
        </p:txBody>
      </p:sp>
      <p:sp>
        <p:nvSpPr>
          <p:cNvPr id="1048644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5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52B7C85-F951-4503-9496-57E172038CD4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单击此处编辑母版标题样式</a:t>
            </a:r>
            <a:endParaRPr dirty="0" lang="en-US"/>
          </a:p>
        </p:txBody>
      </p:sp>
      <p:sp>
        <p:nvSpPr>
          <p:cNvPr id="104860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32AC760C-B793-46FF-9041-DD54BE01626D}" type="datetimeFigureOut">
              <a:rPr altLang="en-US" lang="zh-CN" smtClean="0"/>
              <a:t>2026/3/5</a:t>
            </a:fld>
            <a:endParaRPr altLang="en-US" lang="zh-CN"/>
          </a:p>
        </p:txBody>
      </p:sp>
      <p:sp>
        <p:nvSpPr>
          <p:cNvPr id="104860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52B7C85-F951-4503-9496-57E172038CD4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32AC760C-B793-46FF-9041-DD54BE01626D}" type="datetimeFigureOut">
              <a:rPr altLang="en-US" lang="zh-CN" smtClean="0"/>
              <a:t>2026/3/5</a:t>
            </a:fld>
            <a:endParaRPr altLang="en-US" lang="zh-CN"/>
          </a:p>
        </p:txBody>
      </p:sp>
      <p:sp>
        <p:nvSpPr>
          <p:cNvPr id="1048582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52B7C85-F951-4503-9496-57E172038CD4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6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/>
              <a:t>单击此处编辑母版标题样式</a:t>
            </a:r>
            <a:endParaRPr dirty="0" lang="en-US"/>
          </a:p>
        </p:txBody>
      </p:sp>
      <p:sp>
        <p:nvSpPr>
          <p:cNvPr id="1048647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/>
              <a:t>单击此处编辑母版文本样式</a:t>
            </a:r>
          </a:p>
          <a:p>
            <a:pPr lvl="1"/>
            <a:r>
              <a:rPr altLang="en-US" lang="zh-CN"/>
              <a:t>二级</a:t>
            </a:r>
          </a:p>
          <a:p>
            <a:pPr lvl="2"/>
            <a:r>
              <a:rPr altLang="en-US" lang="zh-CN"/>
              <a:t>三级</a:t>
            </a:r>
          </a:p>
          <a:p>
            <a:pPr lvl="3"/>
            <a:r>
              <a:rPr altLang="en-US" lang="zh-CN"/>
              <a:t>四级</a:t>
            </a:r>
          </a:p>
          <a:p>
            <a:pPr lvl="4"/>
            <a:r>
              <a:rPr altLang="en-US" lang="zh-CN"/>
              <a:t>五级</a:t>
            </a:r>
            <a:endParaRPr dirty="0" lang="en-US"/>
          </a:p>
        </p:txBody>
      </p:sp>
      <p:sp>
        <p:nvSpPr>
          <p:cNvPr id="1048648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/>
              <a:t>单击此处编辑母版文本样式</a:t>
            </a:r>
          </a:p>
        </p:txBody>
      </p:sp>
      <p:sp>
        <p:nvSpPr>
          <p:cNvPr id="104864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32AC760C-B793-46FF-9041-DD54BE01626D}" type="datetimeFigureOut">
              <a:rPr altLang="en-US" lang="zh-CN" smtClean="0"/>
              <a:t>2026/3/5</a:t>
            </a:fld>
            <a:endParaRPr altLang="en-US" lang="zh-CN"/>
          </a:p>
        </p:txBody>
      </p:sp>
      <p:sp>
        <p:nvSpPr>
          <p:cNvPr id="104865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5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52B7C85-F951-4503-9496-57E172038CD4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/>
              <a:t>单击此处编辑母版标题样式</a:t>
            </a:r>
            <a:endParaRPr dirty="0" lang="en-US"/>
          </a:p>
        </p:txBody>
      </p:sp>
      <p:sp>
        <p:nvSpPr>
          <p:cNvPr id="1048617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/>
              <a:t>单击图标添加图片</a:t>
            </a:r>
            <a:endParaRPr dirty="0" lang="en-US"/>
          </a:p>
        </p:txBody>
      </p:sp>
      <p:sp>
        <p:nvSpPr>
          <p:cNvPr id="1048618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/>
              <a:t>单击此处编辑母版文本样式</a:t>
            </a:r>
          </a:p>
        </p:txBody>
      </p:sp>
      <p:sp>
        <p:nvSpPr>
          <p:cNvPr id="104861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32AC760C-B793-46FF-9041-DD54BE01626D}" type="datetimeFigureOut">
              <a:rPr altLang="en-US" lang="zh-CN" smtClean="0"/>
              <a:t>2026/3/5</a:t>
            </a:fld>
            <a:endParaRPr altLang="en-US" lang="zh-CN"/>
          </a:p>
        </p:txBody>
      </p:sp>
      <p:sp>
        <p:nvSpPr>
          <p:cNvPr id="104862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52B7C85-F951-4503-9496-57E172038CD4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单击此处编辑母版标题样式</a:t>
            </a:r>
            <a:endParaRPr dirty="0" lang="en-US"/>
          </a:p>
        </p:txBody>
      </p:sp>
      <p:sp>
        <p:nvSpPr>
          <p:cNvPr id="104862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/>
              <a:t>单击此处编辑母版文本样式</a:t>
            </a:r>
          </a:p>
          <a:p>
            <a:pPr lvl="1"/>
            <a:r>
              <a:rPr altLang="en-US" lang="zh-CN"/>
              <a:t>二级</a:t>
            </a:r>
          </a:p>
          <a:p>
            <a:pPr lvl="2"/>
            <a:r>
              <a:rPr altLang="en-US" lang="zh-CN"/>
              <a:t>三级</a:t>
            </a:r>
          </a:p>
          <a:p>
            <a:pPr lvl="3"/>
            <a:r>
              <a:rPr altLang="en-US" lang="zh-CN"/>
              <a:t>四级</a:t>
            </a:r>
          </a:p>
          <a:p>
            <a:pPr lvl="4"/>
            <a:r>
              <a:rPr altLang="en-US" lang="zh-CN"/>
              <a:t>五级</a:t>
            </a:r>
            <a:endParaRPr dirty="0" lang="en-US"/>
          </a:p>
        </p:txBody>
      </p:sp>
      <p:sp>
        <p:nvSpPr>
          <p:cNvPr id="104862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32AC760C-B793-46FF-9041-DD54BE01626D}" type="datetimeFigureOut">
              <a:rPr altLang="en-US" lang="zh-CN" smtClean="0"/>
              <a:t>2026/3/5</a:t>
            </a:fld>
            <a:endParaRPr altLang="en-US" lang="zh-CN"/>
          </a:p>
        </p:txBody>
      </p:sp>
      <p:sp>
        <p:nvSpPr>
          <p:cNvPr id="104862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52B7C85-F951-4503-9496-57E172038CD4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竖排标题与文本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/>
              <a:t>单击此处编辑母版标题样式</a:t>
            </a:r>
            <a:endParaRPr dirty="0" lang="en-US"/>
          </a:p>
        </p:txBody>
      </p:sp>
      <p:sp>
        <p:nvSpPr>
          <p:cNvPr id="1048607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/>
              <a:t>单击此处编辑母版文本样式</a:t>
            </a:r>
          </a:p>
          <a:p>
            <a:pPr lvl="1"/>
            <a:r>
              <a:rPr altLang="en-US" lang="zh-CN"/>
              <a:t>二级</a:t>
            </a:r>
          </a:p>
          <a:p>
            <a:pPr lvl="2"/>
            <a:r>
              <a:rPr altLang="en-US" lang="zh-CN"/>
              <a:t>三级</a:t>
            </a:r>
          </a:p>
          <a:p>
            <a:pPr lvl="3"/>
            <a:r>
              <a:rPr altLang="en-US" lang="zh-CN"/>
              <a:t>四级</a:t>
            </a:r>
          </a:p>
          <a:p>
            <a:pPr lvl="4"/>
            <a:r>
              <a:rPr altLang="en-US" lang="zh-CN"/>
              <a:t>五级</a:t>
            </a:r>
            <a:endParaRPr dirty="0" lang="en-US"/>
          </a:p>
        </p:txBody>
      </p:sp>
      <p:sp>
        <p:nvSpPr>
          <p:cNvPr id="104860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32AC760C-B793-46FF-9041-DD54BE01626D}" type="datetimeFigureOut">
              <a:rPr altLang="en-US" lang="zh-CN" smtClean="0"/>
              <a:t>2026/3/5</a:t>
            </a:fld>
            <a:endParaRPr altLang="en-US" lang="zh-CN"/>
          </a:p>
        </p:txBody>
      </p:sp>
      <p:sp>
        <p:nvSpPr>
          <p:cNvPr id="104860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52B7C85-F951-4503-9496-57E172038CD4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/>
              <a:t>单击此处编辑母版文本样式</a:t>
            </a:r>
          </a:p>
          <a:p>
            <a:pPr lvl="1"/>
            <a:r>
              <a:rPr altLang="en-US" lang="zh-CN"/>
              <a:t>二级</a:t>
            </a:r>
          </a:p>
          <a:p>
            <a:pPr lvl="2"/>
            <a:r>
              <a:rPr altLang="en-US" lang="zh-CN"/>
              <a:t>三级</a:t>
            </a:r>
          </a:p>
          <a:p>
            <a:pPr lvl="3"/>
            <a:r>
              <a:rPr altLang="en-US" lang="zh-CN"/>
              <a:t>四级</a:t>
            </a:r>
          </a:p>
          <a:p>
            <a:pPr lvl="4"/>
            <a:r>
              <a:rPr altLang="en-US" lang="zh-CN"/>
              <a:t>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AC760C-B793-46FF-9041-DD54BE01626D}" type="datetimeFigureOut">
              <a:rPr altLang="en-US" lang="zh-CN" smtClean="0"/>
              <a:t>2026/3/5</a:t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52B7C85-F951-4503-9496-57E172038CD4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hyperlink" Target="http://www.darntech.net/" TargetMode="External"/><Relationship Id="rId5" Type="http://schemas.openxmlformats.org/officeDocument/2006/relationships/hyperlink" Target="http://63.beimokj.com/" TargetMode="External"/><Relationship Id="rId6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8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4" name="文本框 1"/>
          <p:cNvSpPr txBox="1"/>
          <p:nvPr/>
        </p:nvSpPr>
        <p:spPr>
          <a:xfrm>
            <a:off x="1442775" y="131894"/>
            <a:ext cx="9053513" cy="769441"/>
          </a:xfrm>
          <a:prstGeom prst="rect"/>
          <a:noFill/>
        </p:spPr>
        <p:txBody>
          <a:bodyPr rtlCol="0" wrap="square">
            <a:spAutoFit/>
          </a:bodyPr>
          <a:p>
            <a:pPr algn="ctr" defTabSz="457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3600" i="0" kern="1200" kumimoji="0" lang="zh-CN" noProof="0" normalizeH="0" spc="0" strike="noStrike" u="sng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九年级</a:t>
            </a:r>
            <a:r>
              <a:rPr altLang="zh-CN" baseline="0" b="1" cap="none" dirty="0" sz="3600" i="0" kern="1200" kumimoji="0" lang="en-US" noProof="0" normalizeH="0" spc="0" strike="noStrike" u="sng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10</a:t>
            </a:r>
            <a:r>
              <a:rPr altLang="en-US" baseline="0" b="1" cap="none" dirty="0" sz="3600" i="0" kern="1200" kumimoji="0" lang="zh-CN" noProof="0" normalizeH="0" spc="0" strike="noStrike" u="sng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（语数英）班</a:t>
            </a:r>
            <a:r>
              <a:rPr altLang="zh-CN" baseline="0" b="1" cap="none" dirty="0" sz="4400" i="1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uLnTx/>
                <a:uFillTx/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0</a:t>
            </a:r>
            <a:r>
              <a:rPr altLang="zh-CN" b="1" dirty="0" sz="4400" i="1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3</a:t>
            </a:r>
            <a:r>
              <a:rPr altLang="zh-CN" baseline="0" b="1" cap="none" dirty="0" sz="4400" i="1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uLnTx/>
                <a:uFillTx/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·</a:t>
            </a:r>
            <a:r>
              <a:rPr altLang="zh-CN" baseline="0" b="1" cap="none" dirty="0" sz="4400" i="1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uLnTx/>
                <a:uFillTx/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1</a:t>
            </a:r>
            <a:r>
              <a:rPr altLang="zh-CN" baseline="0" b="1" cap="none" dirty="0" sz="4400" i="1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uLnTx/>
                <a:uFillTx/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0</a:t>
            </a:r>
            <a:r>
              <a:rPr altLang="en-US" b="1" dirty="0" sz="3600" lang="zh-CN" u="sng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highlight>
                  <a:srgbClr val="00FFFF"/>
                </a:highlight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作业</a:t>
            </a:r>
            <a:r>
              <a:rPr altLang="en-US" baseline="0" b="1" cap="none" dirty="0" sz="3600" i="0" kern="1200" kumimoji="0" lang="zh-CN" noProof="0" normalizeH="0" spc="0" strike="noStrike" u="sng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highlight>
                  <a:srgbClr val="00FFFF"/>
                </a:highligh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登记  </a:t>
            </a:r>
            <a:endParaRPr altLang="en-US" lang="zh-CN"/>
          </a:p>
        </p:txBody>
      </p:sp>
      <p:sp>
        <p:nvSpPr>
          <p:cNvPr id="1048585" name="文本框 2"/>
          <p:cNvSpPr txBox="1"/>
          <p:nvPr/>
        </p:nvSpPr>
        <p:spPr>
          <a:xfrm>
            <a:off x="118440" y="996063"/>
            <a:ext cx="10728836" cy="447040"/>
          </a:xfrm>
          <a:prstGeom prst="rect"/>
          <a:noFill/>
        </p:spPr>
        <p:txBody>
          <a:bodyPr rtlCol="0" wrap="square">
            <a:spAutoFit/>
          </a:bodyPr>
          <a:p>
            <a:pPr algn="l" defTabSz="457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数学</a:t>
            </a:r>
            <a:r>
              <a:rPr altLang="zh-CN" baseline="0" b="1" cap="none" dirty="0" sz="2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:</a:t>
            </a:r>
            <a:r>
              <a:rPr altLang="zh-CN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1.</a:t>
            </a:r>
            <a:r>
              <a:rPr altLang="en-US" b="1" dirty="0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讲练本</a:t>
            </a:r>
            <a:r>
              <a:rPr altLang="en-US" b="1" dirty="0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和</a:t>
            </a:r>
            <a:r>
              <a:rPr altLang="en-US" b="1" dirty="0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全练本</a:t>
            </a:r>
            <a:r>
              <a:rPr altLang="en-US" b="1" dirty="0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第</a:t>
            </a:r>
            <a:r>
              <a:rPr altLang="en-US" b="1" dirty="0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四</a:t>
            </a:r>
            <a:r>
              <a:rPr altLang="en-US" b="1" dirty="0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节</a:t>
            </a:r>
            <a:r>
              <a:rPr altLang="en-US" b="1" dirty="0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写完</a:t>
            </a:r>
            <a:endParaRPr altLang="zh-CN" b="1" dirty="0" sz="2400" lang="en-US">
              <a:solidFill>
                <a:prstClr val="black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pic>
        <p:nvPicPr>
          <p:cNvPr id="2097152" name="图形 14" descr="亚洲 纯色填充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9637574" y="-361062"/>
            <a:ext cx="2731683" cy="2731683"/>
          </a:xfrm>
          <a:prstGeom prst="rect"/>
        </p:spPr>
      </p:pic>
      <p:pic>
        <p:nvPicPr>
          <p:cNvPr id="2097153" name="图片 5" descr="卡通人物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 rot="21348505">
            <a:off x="8269196" y="4430592"/>
            <a:ext cx="2823856" cy="2301197"/>
          </a:xfrm>
          <a:prstGeom prst="rect"/>
        </p:spPr>
      </p:pic>
      <p:pic>
        <p:nvPicPr>
          <p:cNvPr id="2097154" name="图片 9" descr="电脑的屏幕  AI 生成的内容可能不正确。"/>
          <p:cNvPicPr>
            <a:picLocks noChangeAspect="1"/>
          </p:cNvPicPr>
          <p:nvPr/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9239382" y="5063756"/>
            <a:ext cx="2882825" cy="1667516"/>
          </a:xfrm>
          <a:prstGeom prst="rect"/>
        </p:spPr>
      </p:pic>
      <p:sp>
        <p:nvSpPr>
          <p:cNvPr id="1048586" name="文本框 3"/>
          <p:cNvSpPr txBox="1"/>
          <p:nvPr/>
        </p:nvSpPr>
        <p:spPr>
          <a:xfrm>
            <a:off x="-40182" y="6710633"/>
            <a:ext cx="2537722" cy="169277"/>
          </a:xfrm>
          <a:prstGeom prst="rect"/>
          <a:noFill/>
        </p:spPr>
        <p:txBody>
          <a:bodyPr rtlCol="0" wrap="square">
            <a:spAutoFit/>
          </a:bodyPr>
          <a:p>
            <a:pPr algn="l" defTabSz="457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zh-CN" dirty="0" sz="500" lang="en-US">
                <a:solidFill>
                  <a:prstClr val="black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  <a:hlinkClick r:id="rId4"/>
              </a:rPr>
              <a:t>www.darntech.net</a:t>
            </a:r>
            <a:r>
              <a:rPr altLang="zh-CN" dirty="0" sz="500" lang="en-US">
                <a:solidFill>
                  <a:prstClr val="black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×  </a:t>
            </a:r>
            <a:r>
              <a:rPr altLang="zh-CN" dirty="0" sz="500" lang="en-US">
                <a:solidFill>
                  <a:prstClr val="black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  <a:hlinkClick r:id="rId5"/>
              </a:rPr>
              <a:t>63.beimokj.com</a:t>
            </a:r>
            <a:r>
              <a:rPr altLang="zh-CN" baseline="0" b="0" cap="none" dirty="0" sz="5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  <a:hlinkClick r:id="rId5"/>
              </a:rPr>
              <a:t>   </a:t>
            </a:r>
            <a:endParaRPr altLang="zh-CN" baseline="0" b="0" cap="none" dirty="0" sz="5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1048587" name="文本框 6"/>
          <p:cNvSpPr txBox="1"/>
          <p:nvPr/>
        </p:nvSpPr>
        <p:spPr>
          <a:xfrm>
            <a:off x="164030" y="1936159"/>
            <a:ext cx="10637656" cy="1158241"/>
          </a:xfrm>
          <a:prstGeom prst="rect"/>
          <a:noFill/>
        </p:spPr>
        <p:txBody>
          <a:bodyPr rtlCol="0" wrap="square">
            <a:spAutoFit/>
          </a:bodyPr>
          <a:p>
            <a:pPr defTabSz="457200" lvl="0"/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英语</a:t>
            </a:r>
            <a:r>
              <a:rPr altLang="zh-CN" baseline="0" b="1" cap="none" dirty="0" sz="2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:1.</a:t>
            </a: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讲练册</a:t>
            </a:r>
            <a:r>
              <a:rPr altLang="en-US" baseline="0" b="1" cap="none" dirty="0" sz="2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2</a:t>
            </a:r>
            <a:r>
              <a:rPr altLang="en-US" baseline="0" b="1" cap="none" dirty="0" sz="2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1</a:t>
            </a:r>
            <a:r>
              <a:rPr altLang="en-US" baseline="0" b="1" cap="none" dirty="0" sz="2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-</a:t>
            </a:r>
            <a:r>
              <a:rPr altLang="en-US" baseline="0" b="1" cap="none" dirty="0" sz="2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2</a:t>
            </a:r>
            <a:r>
              <a:rPr altLang="en-US" baseline="0" b="1" cap="none" dirty="0" sz="2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5</a:t>
            </a:r>
            <a:r>
              <a:rPr altLang="en-US" b="1" dirty="0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（</a:t>
            </a:r>
            <a:r>
              <a:rPr altLang="en-US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A</a:t>
            </a:r>
            <a:r>
              <a:rPr altLang="en-US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B</a:t>
            </a:r>
            <a:r>
              <a:rPr altLang="en-US" b="1" dirty="0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）</a:t>
            </a:r>
            <a:endParaRPr altLang="zh-CN" b="1" dirty="0" sz="2400" lang="en-US">
              <a:solidFill>
                <a:prstClr val="black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defTabSz="457200" lvl="0"/>
            <a:r>
              <a:rPr altLang="zh-CN" baseline="0" b="1" cap="none" dirty="0" sz="2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</a:t>
            </a:r>
            <a:r>
              <a:rPr altLang="zh-CN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2</a:t>
            </a:r>
            <a:r>
              <a:rPr altLang="zh-CN" baseline="0" b="1" cap="none" dirty="0" sz="2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.</a:t>
            </a: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精练本</a:t>
            </a:r>
            <a:r>
              <a:rPr altLang="en-US" baseline="0" b="1" cap="none" dirty="0" sz="2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P</a:t>
            </a:r>
            <a:r>
              <a:rPr altLang="en-US" baseline="0" b="1" cap="none" dirty="0" sz="2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1</a:t>
            </a:r>
            <a:r>
              <a:rPr altLang="en-US" baseline="0" b="1" cap="none" dirty="0" sz="2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0</a:t>
            </a:r>
            <a:r>
              <a:rPr altLang="en-US" baseline="0" b="1" cap="none" dirty="0" sz="2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-</a:t>
            </a:r>
            <a:r>
              <a:rPr altLang="en-US" baseline="0" b="1" cap="none" dirty="0" sz="2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1</a:t>
            </a:r>
            <a:r>
              <a:rPr altLang="en-US" baseline="0" b="1" cap="none" dirty="0" sz="2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1</a:t>
            </a: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的</a:t>
            </a: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一二</a:t>
            </a: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大</a:t>
            </a: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题</a:t>
            </a:r>
            <a:r>
              <a:rPr altLang="en-US" b="1" dirty="0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（</a:t>
            </a:r>
            <a:r>
              <a:rPr altLang="en-US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A</a:t>
            </a:r>
            <a:r>
              <a:rPr altLang="en-US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B</a:t>
            </a:r>
            <a:r>
              <a:rPr altLang="en-US" b="1" dirty="0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）</a:t>
            </a:r>
            <a:endParaRPr altLang="zh-CN" b="1" dirty="0" sz="2400" lang="en-US">
              <a:solidFill>
                <a:prstClr val="black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defTabSz="457200" lvl="0"/>
            <a:r>
              <a:rPr altLang="zh-CN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3.</a:t>
            </a:r>
            <a:r>
              <a:rPr altLang="en-US" b="1" dirty="0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话题</a:t>
            </a:r>
            <a:r>
              <a:rPr altLang="en-US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2</a:t>
            </a:r>
            <a:r>
              <a:rPr altLang="en-US" b="1" dirty="0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7</a:t>
            </a:r>
            <a:r>
              <a:rPr altLang="en-US" b="1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（</a:t>
            </a:r>
            <a:r>
              <a:rPr altLang="en-US" b="1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。</a:t>
            </a:r>
            <a:r>
              <a:rPr altLang="en-US" b="1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A</a:t>
            </a:r>
            <a:r>
              <a:rPr altLang="en-US" b="1" sz="24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B</a:t>
            </a:r>
            <a:r>
              <a:rPr altLang="en-US" b="1" sz="2400" lang="zh-CN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）</a:t>
            </a:r>
            <a:endParaRPr altLang="zh-CN" b="1" dirty="0" sz="2400" lang="en-US">
              <a:solidFill>
                <a:srgbClr val="00B050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1048588" name="文本框 11"/>
          <p:cNvSpPr txBox="1"/>
          <p:nvPr/>
        </p:nvSpPr>
        <p:spPr>
          <a:xfrm>
            <a:off x="203882" y="4449686"/>
            <a:ext cx="7429766" cy="461665"/>
          </a:xfrm>
          <a:prstGeom prst="rect"/>
          <a:noFill/>
        </p:spPr>
        <p:txBody>
          <a:bodyPr rtlCol="0" wrap="square">
            <a:spAutoFit/>
          </a:bodyPr>
          <a:p>
            <a:pPr algn="l" defTabSz="457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历</a:t>
            </a: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史</a:t>
            </a:r>
            <a:r>
              <a:rPr altLang="en-US" baseline="0" b="1" cap="none" dirty="0" sz="2400" i="0" kern="1200" kumimoji="0" lang="en-US" noProof="0" normalizeH="0" spc="0" strike="noStrike" u="none">
                <a:ln>
                  <a:noFill/>
                </a:ln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1</a:t>
            </a:r>
            <a:r>
              <a:rPr altLang="en-US" baseline="0" b="1" cap="none" dirty="0" sz="2400" i="0" kern="1200" kumimoji="0" lang="en-US" noProof="0" normalizeH="0" spc="0" strike="noStrike" u="none">
                <a:ln>
                  <a:noFill/>
                </a:ln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.</a:t>
            </a: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总复习</a:t>
            </a:r>
            <a:r>
              <a:rPr altLang="en-US" baseline="0" b="1" cap="none" dirty="0" sz="2400" i="0" kern="1200" kumimoji="0" lang="en-US" noProof="0" normalizeH="0" spc="0" strike="noStrike" u="none">
                <a:ln>
                  <a:noFill/>
                </a:ln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P</a:t>
            </a:r>
            <a:r>
              <a:rPr altLang="en-US" baseline="0" b="1" cap="none" dirty="0" sz="2400" i="0" kern="1200" kumimoji="0" lang="en-US" noProof="0" normalizeH="0" spc="0" strike="noStrike" u="none">
                <a:ln>
                  <a:noFill/>
                </a:ln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3</a:t>
            </a:r>
            <a:r>
              <a:rPr altLang="en-US" baseline="0" b="1" cap="none" dirty="0" sz="2400" i="0" kern="1200" kumimoji="0" lang="en-US" noProof="0" normalizeH="0" spc="0" strike="noStrike" u="none">
                <a:ln>
                  <a:noFill/>
                </a:ln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,</a:t>
            </a:r>
            <a:r>
              <a:rPr altLang="en-US" baseline="0" b="1" cap="none" dirty="0" sz="2400" i="0" kern="1200" kumimoji="0" lang="en-US" noProof="0" normalizeH="0" spc="0" strike="noStrike" u="none">
                <a:ln>
                  <a:noFill/>
                </a:ln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4</a:t>
            </a: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单元</a:t>
            </a: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的</a:t>
            </a: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选择题</a:t>
            </a: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（</a:t>
            </a: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语数英</a:t>
            </a: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班</a:t>
            </a:r>
            <a:endParaRPr altLang="zh-CN" b="1" dirty="0" sz="2400" lang="en-US"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等线" panose="02010600030101010101" pitchFamily="2" charset="-122"/>
              <a:cs typeface="ADLaM Display" panose="020F0502020204030204" pitchFamily="2" charset="0"/>
            </a:endParaRPr>
          </a:p>
        </p:txBody>
      </p:sp>
      <p:sp>
        <p:nvSpPr>
          <p:cNvPr id="1048589" name="文本框 13"/>
          <p:cNvSpPr txBox="1"/>
          <p:nvPr/>
        </p:nvSpPr>
        <p:spPr>
          <a:xfrm>
            <a:off x="203882" y="4995384"/>
            <a:ext cx="7292826" cy="1310639"/>
          </a:xfrm>
          <a:prstGeom prst="rect"/>
          <a:noFill/>
        </p:spPr>
        <p:txBody>
          <a:bodyPr rtlCol="0" wrap="square">
            <a:spAutoFit/>
          </a:bodyPr>
          <a:p>
            <a:pPr algn="l" defTabSz="457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2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语文</a:t>
            </a:r>
            <a:r>
              <a:rPr altLang="zh-CN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: 1</a:t>
            </a:r>
            <a:r>
              <a:rPr altLang="zh-CN" b="1" dirty="0" sz="20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.</a:t>
            </a:r>
            <a:r>
              <a:rPr altLang="en-US" baseline="0" b="1" cap="none" dirty="0" sz="2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写完</a:t>
            </a:r>
            <a:r>
              <a:rPr altLang="en-US" baseline="0" b="1" cap="none" dirty="0" sz="2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精通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8</a:t>
            </a:r>
            <a:r>
              <a:rPr altLang="en-US" baseline="0" b="1" cap="none" dirty="0" sz="2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下</a:t>
            </a:r>
            <a:endParaRPr altLang="en-US" lang="zh-CN"/>
          </a:p>
          <a:p>
            <a:pPr algn="l" defTabSz="457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2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.</a:t>
            </a:r>
            <a:r>
              <a:rPr altLang="en-US" baseline="0" b="1" cap="none" dirty="0" sz="2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答题卡</a:t>
            </a:r>
            <a:r>
              <a:rPr altLang="en-US" baseline="0" b="1" cap="none" dirty="0" sz="2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记</a:t>
            </a:r>
            <a:r>
              <a:rPr altLang="en-US" baseline="0" b="1" cap="none" dirty="0" sz="2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小题分</a:t>
            </a:r>
            <a:endParaRPr altLang="en-US" lang="zh-CN"/>
          </a:p>
          <a:p>
            <a:pPr algn="l" defTabSz="457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3</a:t>
            </a:r>
            <a:r>
              <a:rPr altLang="en-US"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.</a:t>
            </a:r>
            <a:r>
              <a:rPr altLang="en-US" baseline="0" b="1" cap="none" dirty="0" sz="2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听写本</a:t>
            </a:r>
            <a:r>
              <a:rPr altLang="en-US" baseline="0" b="1" cap="none" dirty="0" sz="2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家长</a:t>
            </a:r>
            <a:r>
              <a:rPr altLang="en-US" baseline="0" b="1" cap="none" dirty="0" sz="2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签字</a:t>
            </a:r>
            <a:endParaRPr altLang="en-US" lang="zh-CN"/>
          </a:p>
          <a:p>
            <a:pPr algn="l" defTabSz="457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2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看群里</a:t>
            </a:r>
            <a:r>
              <a:rPr altLang="en-US" baseline="0" b="1" cap="none" dirty="0" sz="2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通知</a:t>
            </a:r>
            <a:r>
              <a:rPr altLang="zh-CN" b="1" dirty="0" sz="2000" lang="en-US">
                <a:solidFill>
                  <a:prstClr val="black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endParaRPr altLang="en-US" lang="zh-CN"/>
          </a:p>
        </p:txBody>
      </p:sp>
      <p:sp>
        <p:nvSpPr>
          <p:cNvPr id="1048590" name="文本框 16"/>
          <p:cNvSpPr txBox="1">
            <a:spLocks noChangeAspect="1" noMove="1" noResize="1" noRot="1" noAdjustHandles="1" noEditPoints="1" noChangeArrowheads="1" noChangeShapeType="1" noTextEdit="1"/>
          </p:cNvSpPr>
          <p:nvPr/>
        </p:nvSpPr>
        <p:spPr>
          <a:xfrm rot="12463024" flipV="1">
            <a:off x="8222153" y="4928857"/>
            <a:ext cx="3225931" cy="718274"/>
          </a:xfrm>
          <a:prstGeom prst="rect"/>
          <a:blipFill>
            <a:blip xmlns:r="http://schemas.openxmlformats.org/officeDocument/2006/relationships" r:embed="rId6"/>
            <a:stretch>
              <a:fillRect t="-570" b="-12536"/>
            </a:stretch>
          </a:blipFill>
        </p:spPr>
        <p:txBody>
          <a:bodyPr/>
          <a:p>
            <a:r>
              <a:rPr altLang="en-US" lang="zh-CN">
                <a:noFill/>
              </a:rPr>
              <a:t> </a:t>
            </a:r>
          </a:p>
        </p:txBody>
      </p:sp>
      <p:sp>
        <p:nvSpPr>
          <p:cNvPr id="1048591" name="文本框 12"/>
          <p:cNvSpPr txBox="1"/>
          <p:nvPr/>
        </p:nvSpPr>
        <p:spPr>
          <a:xfrm rot="653500">
            <a:off x="8273382" y="5676270"/>
            <a:ext cx="1041595" cy="369332"/>
          </a:xfrm>
          <a:prstGeom prst="rect"/>
          <a:noFill/>
        </p:spPr>
        <p:txBody>
          <a:bodyPr rtlCol="0" wrap="square">
            <a:spAutoFit/>
          </a:bodyPr>
          <a:p>
            <a:pPr algn="l" defTabSz="457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zh-CN" baseline="0" b="0" cap="none" dirty="0" sz="1800" i="0" kern="1200" kumimoji="0" lang="en-US" noProof="0" normalizeH="0" spc="0" err="1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Neko.Q</a:t>
            </a:r>
            <a:endParaRPr altLang="en-US" baseline="0" b="0" cap="none" dirty="0" sz="18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LaM Display" panose="020F0502020204030204" pitchFamily="2" charset="0"/>
              <a:ea typeface="等线" panose="02010600030101010101" pitchFamily="2" charset="-122"/>
              <a:cs typeface="ADLaM Display" panose="020F0502020204030204" pitchFamily="2" charset="0"/>
            </a:endParaRPr>
          </a:p>
        </p:txBody>
      </p:sp>
      <p:sp>
        <p:nvSpPr>
          <p:cNvPr id="1048592" name="文本框 17"/>
          <p:cNvSpPr txBox="1"/>
          <p:nvPr/>
        </p:nvSpPr>
        <p:spPr>
          <a:xfrm>
            <a:off x="164030" y="3249357"/>
            <a:ext cx="8827806" cy="1158240"/>
          </a:xfrm>
          <a:prstGeom prst="rect"/>
          <a:noFill/>
        </p:spPr>
        <p:txBody>
          <a:bodyPr rtlCol="0" wrap="square">
            <a:spAutoFit/>
          </a:bodyPr>
          <a:p>
            <a:pPr algn="l" defTabSz="457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化学 </a:t>
            </a:r>
            <a:r>
              <a:rPr altLang="zh-CN" baseline="0" b="1" cap="none" dirty="0" sz="2400" i="0" kern="1200" kumimoji="0" lang="en-US" noProof="0" normalizeH="0" spc="0" strike="noStrike" u="none">
                <a:ln>
                  <a:noFill/>
                </a:ln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:1</a:t>
            </a:r>
            <a:r>
              <a:rPr altLang="zh-CN" b="1" dirty="0" sz="2400" lang="en-US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.</a:t>
            </a:r>
            <a:r>
              <a:rPr altLang="en-US" b="1" dirty="0" sz="2400" lang="zh-CN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同步</a:t>
            </a:r>
            <a:r>
              <a:rPr altLang="en-US" b="1" dirty="0" sz="2400" lang="en-US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P</a:t>
            </a:r>
            <a:r>
              <a:rPr altLang="en-US" b="1" dirty="0" sz="2400" lang="en-US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9</a:t>
            </a:r>
            <a:r>
              <a:rPr altLang="en-US" b="1" dirty="0" sz="2400" lang="en-US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1</a:t>
            </a:r>
            <a:r>
              <a:rPr altLang="en-US" b="1" dirty="0" sz="2400" lang="en-US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-</a:t>
            </a:r>
            <a:r>
              <a:rPr altLang="en-US" b="1" dirty="0" sz="2400" lang="en-US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-</a:t>
            </a:r>
            <a:r>
              <a:rPr altLang="en-US" b="1" dirty="0" sz="2400" lang="en-US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9</a:t>
            </a:r>
            <a:r>
              <a:rPr altLang="en-US" b="1" dirty="0" sz="2400" lang="en-US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6</a:t>
            </a:r>
            <a:r>
              <a:rPr altLang="en-US" b="1" dirty="0" sz="2400" lang="zh-CN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（</a:t>
            </a:r>
            <a:r>
              <a:rPr altLang="en-US" b="1" dirty="0" sz="2400" lang="zh-CN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物化</a:t>
            </a:r>
            <a:r>
              <a:rPr altLang="en-US" b="1" dirty="0" sz="2400" lang="zh-CN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班）</a:t>
            </a:r>
            <a:endParaRPr altLang="zh-CN" baseline="0" b="1" cap="none" dirty="0" sz="2400" i="0" kern="1200" kumimoji="0" lang="en-US" noProof="0" normalizeH="0" spc="0" strike="noStrike" u="none">
              <a:ln>
                <a:noFill/>
              </a:ln>
              <a:solidFill>
                <a:srgbClr val="FF0000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uLnTx/>
              <a:uFillTx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algn="l" defTabSz="457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zh-CN" baseline="0" b="1" cap="none" dirty="0" sz="2400" i="0" kern="1200" kumimoji="0" lang="en-US" noProof="0" normalizeH="0" spc="0" strike="noStrike" u="none">
              <a:ln>
                <a:noFill/>
              </a:ln>
              <a:solidFill>
                <a:srgbClr val="FF0000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uLnTx/>
              <a:uFillTx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algn="l" defTabSz="457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effectLst/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物理</a:t>
            </a:r>
            <a:r>
              <a:rPr altLang="zh-CN" baseline="0" b="1" cap="none" dirty="0" sz="2400" i="0" kern="1200" kumimoji="0" lang="en-US" noProof="0" normalizeH="0" spc="0" strike="noStrike" u="none">
                <a:ln>
                  <a:noFill/>
                </a:ln>
                <a:effectLst/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1.</a:t>
            </a: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effectLst/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中考</a:t>
            </a: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effectLst/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真题</a:t>
            </a: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effectLst/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第一套</a:t>
            </a:r>
            <a:r>
              <a:rPr altLang="en-US" b="1" dirty="0" sz="2400" lang="zh-CN"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（物化班）</a:t>
            </a:r>
            <a:endParaRPr altLang="zh-CN" b="1" dirty="0" sz="2400" lang="en-US">
              <a:solidFill>
                <a:srgbClr val="00B050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等线" panose="02010600030101010101" pitchFamily="2" charset="-122"/>
              <a:cs typeface="ADLaM Display" panose="020F0502020204030204" pitchFamily="2" charset="0"/>
            </a:endParaRPr>
          </a:p>
        </p:txBody>
      </p:sp>
      <p:sp>
        <p:nvSpPr>
          <p:cNvPr id="1048593" name="文本框 7"/>
          <p:cNvSpPr txBox="1"/>
          <p:nvPr/>
        </p:nvSpPr>
        <p:spPr>
          <a:xfrm>
            <a:off x="7592227" y="1095459"/>
            <a:ext cx="4016039" cy="1158240"/>
          </a:xfrm>
          <a:prstGeom prst="rect"/>
          <a:noFill/>
        </p:spPr>
        <p:txBody>
          <a:bodyPr rtlCol="0" wrap="square">
            <a:spAutoFit/>
          </a:bodyPr>
          <a:p>
            <a:r>
              <a:rPr altLang="en-US" b="1" dirty="0" sz="2400" lang="zh-CN" u="sng">
                <a:highlight>
                  <a:srgbClr val="FFFF00"/>
                </a:highlight>
                <a:latin typeface="方正姚体" panose="02010601030101010101" pitchFamily="2" charset="-122"/>
                <a:ea typeface="方正姚体" panose="02010601030101010101" pitchFamily="2" charset="-122"/>
              </a:rPr>
              <a:t>注</a:t>
            </a:r>
            <a:r>
              <a:rPr altLang="zh-CN" b="1" dirty="0" sz="2400" lang="en-US" u="sng">
                <a:highlight>
                  <a:srgbClr val="FFFF00"/>
                </a:highlight>
                <a:latin typeface="方正姚体" panose="02010601030101010101" pitchFamily="2" charset="-122"/>
                <a:ea typeface="方正姚体" panose="02010601030101010101" pitchFamily="2" charset="-122"/>
              </a:rPr>
              <a:t>*</a:t>
            </a:r>
            <a:r>
              <a:rPr altLang="en-US" b="1" dirty="0" sz="2400" lang="zh-CN" u="sng">
                <a:highlight>
                  <a:srgbClr val="FFFF00"/>
                </a:highlight>
                <a:latin typeface="方正姚体" panose="02010601030101010101" pitchFamily="2" charset="-122"/>
                <a:ea typeface="方正姚体" panose="02010601030101010101" pitchFamily="2" charset="-122"/>
              </a:rPr>
              <a:t>：</a:t>
            </a:r>
            <a:r>
              <a:rPr altLang="en-US" b="1" dirty="0" sz="2400" lang="zh-CN" u="sng">
                <a:solidFill>
                  <a:srgbClr val="FF0000"/>
                </a:solidFill>
                <a:highlight>
                  <a:srgbClr val="FFFF00"/>
                </a:highlight>
                <a:latin typeface="方正姚体" panose="02010601030101010101" pitchFamily="2" charset="-122"/>
                <a:ea typeface="方正姚体" panose="02010601030101010101" pitchFamily="2" charset="-122"/>
              </a:rPr>
              <a:t>红色字体</a:t>
            </a:r>
            <a:r>
              <a:rPr altLang="en-US" b="1" dirty="0" sz="2400" lang="zh-CN" u="sng">
                <a:highlight>
                  <a:srgbClr val="FFFF00"/>
                </a:highlight>
                <a:latin typeface="方正姚体" panose="02010601030101010101" pitchFamily="2" charset="-122"/>
                <a:ea typeface="方正姚体" panose="02010601030101010101" pitchFamily="2" charset="-122"/>
              </a:rPr>
              <a:t>为物化班作业，黑色字体为语数英班作业，</a:t>
            </a:r>
            <a:r>
              <a:rPr altLang="en-US" b="1" dirty="0" sz="2400" lang="zh-CN" u="sng">
                <a:solidFill>
                  <a:srgbClr val="00B050"/>
                </a:solidFill>
                <a:highlight>
                  <a:srgbClr val="FFFF00"/>
                </a:highlight>
                <a:latin typeface="方正姚体" panose="02010601030101010101" pitchFamily="2" charset="-122"/>
                <a:ea typeface="方正姚体" panose="02010601030101010101" pitchFamily="2" charset="-122"/>
              </a:rPr>
              <a:t>淡绿色字体</a:t>
            </a:r>
            <a:r>
              <a:rPr altLang="en-US" b="1" dirty="0" sz="2400" lang="zh-CN" u="sng">
                <a:highlight>
                  <a:srgbClr val="FFFF00"/>
                </a:highlight>
                <a:latin typeface="方正姚体" panose="02010601030101010101" pitchFamily="2" charset="-122"/>
                <a:ea typeface="方正姚体" panose="02010601030101010101" pitchFamily="2" charset="-122"/>
              </a:rPr>
              <a:t>为统一作业</a:t>
            </a:r>
            <a:endParaRPr altLang="zh-CN" b="1" dirty="0" sz="2400" lang="en-US" u="sng">
              <a:highlight>
                <a:srgbClr val="FFFF00"/>
              </a:highlight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with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7"/>
                                        <p:tgtEl>
                                          <p:spTgt spid="10485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id="8" nodeType="with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9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10"/>
                                        <p:tgtEl>
                                          <p:spTgt spid="10485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id="11" nodeType="with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13"/>
                                        <p:tgtEl>
                                          <p:spTgt spid="10485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id="14" nodeType="with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16"/>
                                        <p:tgtEl>
                                          <p:spTgt spid="1048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id="17" nodeType="with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19"/>
                                        <p:tgtEl>
                                          <p:spTgt spid="1048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id="20" nodeType="with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22"/>
                                        <p:tgtEl>
                                          <p:spTgt spid="1048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id="23" nodeType="with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25"/>
                                        <p:tgtEl>
                                          <p:spTgt spid="10485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id="26" nodeType="with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28"/>
                                        <p:tgtEl>
                                          <p:spTgt spid="10485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id="29" nodeType="with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31"/>
                                        <p:tgtEl>
                                          <p:spTgt spid="10485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32">
                      <p:stCondLst>
                        <p:cond delay="indefinite"/>
                      </p:stCondLst>
                      <p:childTnLst>
                        <p:par>
                          <p:cTn fill="hold" id="33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34" nodeType="clickEffect" presetClass="entr" presetID="14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dur="500" id="36"/>
                                        <p:tgtEl>
                                          <p:spTgt spid="1048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37">
                      <p:stCondLst>
                        <p:cond delay="indefinite"/>
                      </p:stCondLst>
                      <p:childTnLst>
                        <p:par>
                          <p:cTn fill="hold" id="38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39" nodeType="clickEffect" presetClass="entr" presetID="3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4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1000" fill="hold" id="41"/>
                                        <p:tgtEl>
                                          <p:spTgt spid="1048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42"/>
                                        <p:tgtEl>
                                          <p:spTgt spid="1048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43"/>
                                        <p:tgtEl>
                                          <p:spTgt spid="1048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.0"/>
                                          </p:val>
                                        </p:tav>
                                        <p:tav tm="100000">
                                          <p:val>
                                            <p:fltVal val="0.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1000" id="44"/>
                                        <p:tgtEl>
                                          <p:spTgt spid="1048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grpId="0" id="45" nodeType="withEffect" presetClass="entr" presetID="3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4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1000" fill="hold" id="47"/>
                                        <p:tgtEl>
                                          <p:spTgt spid="10485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48"/>
                                        <p:tgtEl>
                                          <p:spTgt spid="10485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49"/>
                                        <p:tgtEl>
                                          <p:spTgt spid="10485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.0"/>
                                          </p:val>
                                        </p:tav>
                                        <p:tav tm="100000">
                                          <p:val>
                                            <p:fltVal val="0.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1000" id="50"/>
                                        <p:tgtEl>
                                          <p:spTgt spid="10485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584" grpId="0"/>
      <p:bldP spid="1048592" grpId="0" build="allAtOnce"/>
    </p:bldLst>
  </p:timing>
</p:sld>
</file>

<file path=ppt/theme/theme1.xml><?xml version="1.0" encoding="utf-8"?>
<a:theme xmlns:a="http://schemas.openxmlformats.org/drawingml/2006/main" name="Office Theme">
  <a:themeElements>
    <a:clrScheme name="Office 主题​​">
      <a:dk1>
        <a:sysClr lastClr="000000" val="windowText"/>
      </a:dk1>
      <a:lt1>
        <a:sysClr lastClr="FFFFFF" val="window"/>
      </a:lt1>
      <a:dk2>
        <a:srgbClr val="0E2841"/>
      </a:dk2>
      <a:lt2>
        <a:srgbClr val="E8E8E8"/>
      </a:lt2>
      <a:accent1>
        <a:srgbClr val="196B24"/>
      </a:accent1>
      <a:accent2>
        <a:srgbClr val="4EA72E"/>
      </a:accent2>
      <a:accent3>
        <a:srgbClr val="156082"/>
      </a:accent3>
      <a:accent4>
        <a:srgbClr val="0F9ED5"/>
      </a:accent4>
      <a:accent5>
        <a:srgbClr val="A02B93"/>
      </a:accent5>
      <a:accent6>
        <a:srgbClr val="E97132"/>
      </a:accent6>
      <a:hlink>
        <a:srgbClr val="467886"/>
      </a:hlink>
      <a:folHlink>
        <a:srgbClr val="96607D"/>
      </a:folHlink>
    </a:clrScheme>
    <a:fontScheme name="Office 主题​​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2.xml><?xml version="1.0" encoding="utf-8"?>
<a:theme xmlns:a="http://schemas.openxmlformats.org/drawingml/2006/main" name="Office 主题​​">
  <a:themeElements>
    <a:clrScheme name="Office">
      <a:dk1>
        <a:sysClr lastClr="000000" val="windowText"/>
      </a:dk1>
      <a:lt1>
        <a:sysClr lastClr="FFFFFF" val="window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Admin</dc:creator>
  <cp:lastModifiedBy>11 11</cp:lastModifiedBy>
  <dcterms:created xsi:type="dcterms:W3CDTF">2023-08-04T20:44:55Z</dcterms:created>
  <dcterms:modified xsi:type="dcterms:W3CDTF">2026-03-10T11:20:44Z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067f3d17e886427a8ce62c4567249138</vt:lpwstr>
  </property>
  <property fmtid="{D5CDD505-2E9C-101B-9397-08002B2CF9AE}" pid="3" name="KSOProductBuildVer">
    <vt:lpwstr>2052-12.1.0.15259</vt:lpwstr>
  </property>
</Properties>
</file>