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665" autoAdjust="0"/>
  </p:normalViewPr>
  <p:slideViewPr>
    <p:cSldViewPr snapToGrid="0">
      <p:cViewPr varScale="1">
        <p:scale>
          <a:sx n="68" d="100"/>
          <a:sy n="68" d="100"/>
        </p:scale>
        <p:origin x="1073" y="-10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》P65—66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第一篇写完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》P109—110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第一篇文言文写完，上课圈画的翻译直接写在精通上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117—120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赴远写完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、积累本一期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、读水浒传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P52—55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、改错本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、卷子改错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、上交本：默写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单词表中的单词和短语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（默写的内容要写汉语）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、一套听说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》P51--55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P103—106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交净水器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P65—69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（期中检测题）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、学案完成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2933</TotalTime>
  <Words>167</Words>
  <Application>Microsoft Office PowerPoint</Application>
  <PresentationFormat>宽屏</PresentationFormat>
  <Paragraphs>21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297</cp:revision>
  <dcterms:created xsi:type="dcterms:W3CDTF">2025-09-01T08:20:00Z</dcterms:created>
  <dcterms:modified xsi:type="dcterms:W3CDTF">2025-10-17T11:28:27Z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