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77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2026/3/23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·23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23158" y="1037037"/>
            <a:ext cx="7142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（两个班都写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2.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P84 T4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P85  T2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（两个班都写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8439" y="1859340"/>
            <a:ext cx="10637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带八下课本（两个班都写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P71-72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（两个班都写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小卷（两个班都写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41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5.U3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八下单词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（语数英班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6730175" y="2022164"/>
            <a:ext cx="8386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78470" y="5645922"/>
            <a:ext cx="7292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下诗词默写</a:t>
            </a:r>
            <a:endParaRPr lang="en-US" altLang="zh-CN" sz="2400" b="1" noProof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endParaRPr lang="zh-CN" altLang="en-US" sz="2000" dirty="0"/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78470" y="3967429"/>
            <a:ext cx="88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真题第十三套（物化）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148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41</cp:revision>
  <dcterms:created xsi:type="dcterms:W3CDTF">2023-07-25T04:44:55Z</dcterms:created>
  <dcterms:modified xsi:type="dcterms:W3CDTF">2026-03-23T10:40:04Z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