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9" r:id="rId2"/>
  </p:sldIdLst>
  <p:sldSz cx="12192000" cy="6858000"/>
  <p:notesSz cx="6858000" cy="9144000"/>
  <p:custDataLst>
    <p:tags r:id="rId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85665" autoAdjust="0"/>
  </p:normalViewPr>
  <p:slideViewPr>
    <p:cSldViewPr snapToGrid="0">
      <p:cViewPr varScale="1">
        <p:scale>
          <a:sx n="68" d="100"/>
          <a:sy n="68" d="100"/>
        </p:scale>
        <p:origin x="1073" y="2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3E069-9FE4-4AB0-AFA8-1A8BD0245F60}" type="datetimeFigureOut">
              <a:rPr lang="zh-CN" altLang="en-US" smtClean="0"/>
              <a:t>2025/10/15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3D8FD-EE97-4BDD-A67F-A0BAFE2E56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1898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2025/10/15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15161" y="101382"/>
            <a:ext cx="905351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/>
              <a:t>九年级</a:t>
            </a:r>
            <a:r>
              <a:rPr lang="en-US" altLang="zh-CN" sz="3600" dirty="0"/>
              <a:t>10</a:t>
            </a:r>
            <a:r>
              <a:rPr lang="zh-CN" altLang="en-US" sz="3600" dirty="0"/>
              <a:t>班</a:t>
            </a:r>
            <a:r>
              <a:rPr lang="en-US" altLang="zh-CN" sz="3600" dirty="0"/>
              <a:t>10.13</a:t>
            </a:r>
            <a:r>
              <a:rPr lang="zh-CN" altLang="en-US" sz="3600" dirty="0"/>
              <a:t>作业登记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0" y="746542"/>
            <a:ext cx="12192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语文：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、同步智取生辰纲完成（后面的阅读要圈画）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、上交本课本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P68T2T3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不画树状图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、同步概率第三课时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英语：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、背过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3a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（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2/3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段）同桌检查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、中考档案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P39—42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P48—50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（翻译句子不写）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化学：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P88--93</a:t>
            </a: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物理：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、同步完成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P58-59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和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P70-72  17.1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完成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历史：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</a:rPr>
              <a:t>上课了 没有作业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00"/>
              </a:highligh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政治：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</a:t>
            </a:r>
            <a:endParaRPr lang="en-US" altLang="zh-CN" sz="2400" b="1" dirty="0"/>
          </a:p>
          <a:p>
            <a:r>
              <a:rPr lang="en-US" altLang="zh-CN" sz="2400" b="1" dirty="0"/>
              <a:t>~~~~~~~~~~~~~~~~~~~~~~~~~~~~~~~~~~~~~~~~~~~~~~~~~~~~~~~~~~~~~~~~~~~~~~~~】</a:t>
            </a:r>
          </a:p>
        </p:txBody>
      </p:sp>
      <p:pic>
        <p:nvPicPr>
          <p:cNvPr id="15" name="图形 14" descr="亚洲 纯色填充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34140" y="1856509"/>
            <a:ext cx="3234693" cy="3234693"/>
          </a:xfrm>
          <a:prstGeom prst="rect">
            <a:avLst/>
          </a:prstGeom>
        </p:spPr>
      </p:pic>
      <p:pic>
        <p:nvPicPr>
          <p:cNvPr id="6" name="图片 5" descr="卡通人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019" y="5061071"/>
            <a:ext cx="2964181" cy="1714575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788" y="5061072"/>
            <a:ext cx="2882825" cy="1667516"/>
          </a:xfrm>
          <a:prstGeom prst="rect">
            <a:avLst/>
          </a:prstGeom>
        </p:spPr>
      </p:pic>
      <p:pic>
        <p:nvPicPr>
          <p:cNvPr id="5" name="图形 4" descr="没有手机 轮廓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01469" y="4176802"/>
            <a:ext cx="914400" cy="9144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A00B186-5B5B-6282-C596-8C49687E984B}"/>
              </a:ext>
            </a:extLst>
          </p:cNvPr>
          <p:cNvSpPr txBox="1"/>
          <p:nvPr/>
        </p:nvSpPr>
        <p:spPr>
          <a:xfrm>
            <a:off x="-101600" y="6728588"/>
            <a:ext cx="1828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" dirty="0"/>
              <a:t>63.beimokj.com</a:t>
            </a:r>
            <a:endParaRPr lang="zh-CN" altLang="en-US" sz="5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DcyYjFkODM3OTU3ZTRmNGI1NTVkNDg2MDcyOWM2MmMifQ=="/>
</p:tagLst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2612</TotalTime>
  <Words>111</Words>
  <Application>Microsoft Office PowerPoint</Application>
  <PresentationFormat>宽屏</PresentationFormat>
  <Paragraphs>14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Aptos</vt:lpstr>
      <vt:lpstr>Aptos Display</vt:lpstr>
      <vt:lpstr>Arial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11 11</cp:lastModifiedBy>
  <cp:revision>265</cp:revision>
  <dcterms:created xsi:type="dcterms:W3CDTF">2025-09-01T08:20:00Z</dcterms:created>
  <dcterms:modified xsi:type="dcterms:W3CDTF">2025-10-15T11:29:28Z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416CD012FBF44691AAF23A499B16B1EE_12</vt:lpwstr>
  </property>
  <property fmtid="{D5CDD505-2E9C-101B-9397-08002B2CF9AE}" pid="3" name="KSOProductBuildVer">
    <vt:lpwstr>2052-12.1.0.18276</vt:lpwstr>
  </property>
</Properties>
</file>