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420" y="2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7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2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7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63.beimokj.com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darntech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06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118440" y="936531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P40-43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（语数英和物化班都写）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</a:t>
            </a:r>
          </a:p>
          <a:p>
            <a:pPr lvl="0" defTabSz="457200"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P269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语数英和物化班都写）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164030" y="2136860"/>
            <a:ext cx="10637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P7-8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 （语数英和物化班都写）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P4-6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 （语数英和物化班都写）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22·23·24·25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 （语数英和物化班都写）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203881" y="4449686"/>
            <a:ext cx="8043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历史：</a:t>
            </a:r>
            <a:r>
              <a:rPr lang="zh-CN" altLang="en-US" sz="2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历史总复习手册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第五单元</a:t>
            </a:r>
            <a:r>
              <a:rPr lang="zh-CN" altLang="en-US" sz="2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，只写选择，自批自改   </a:t>
            </a:r>
            <a:endParaRPr lang="en-US" altLang="zh-CN" sz="2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                                 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1228679" y="8205367"/>
            <a:ext cx="7292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2.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</m:sSup>
                      <m:r>
                        <a:rPr kumimoji="0" lang="pt-BR" altLang="zh-CN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𝐤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𝟎</m:t>
                          </m:r>
                        </m:sub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kumimoji="0" lang="pt-BR" altLang="zh-CN" sz="105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𝐧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等线" panose="02010600030101010101" pitchFamily="2" charset="-122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11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273382" y="5676270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164030" y="3249357"/>
            <a:ext cx="6368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en-US" altLang="zh-CN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《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中考备战</a:t>
            </a:r>
            <a:r>
              <a:rPr lang="en-US" altLang="zh-CN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》P35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页以前完成（物化班）</a:t>
            </a:r>
            <a:r>
              <a:rPr lang="en-US" altLang="zh-CN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6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B9FF7-5C17-4192-D626-9707A35782C6}"/>
              </a:ext>
            </a:extLst>
          </p:cNvPr>
          <p:cNvSpPr txBox="1"/>
          <p:nvPr/>
        </p:nvSpPr>
        <p:spPr>
          <a:xfrm>
            <a:off x="7592227" y="1095459"/>
            <a:ext cx="40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lang="en-US" altLang="zh-CN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zh-CN" alt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lang="zh-CN" altLang="en-US" sz="2400" b="1" u="sng" dirty="0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lang="en-US" altLang="zh-CN" sz="2400" b="1" u="sng" dirty="0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CH-792450B9C28D4FA835EB774D69824FF3DAEC277A5D2F0ED854A6049CCF096A56" val="[{&quot;GradientColorId&quot;:&quot;&quot;,&quot;IsFree&quot;:true,&quot;IsGradient&quot;:false,&quot;ImagePath&quot;:&quot;&quot;,&quot;GradientColor&quot;:null,&quot;SimpleColor&quot;:&quot;#4EA72E&quot;},{&quot;GradientColorId&quot;:&quot;&quot;,&quot;IsFree&quot;:true,&quot;IsGradient&quot;:false,&quot;ImagePath&quot;:&quot;&quot;,&quot;GradientColor&quot;:null,&quot;SimpleColor&quot;:&quot;#000000&quot;},{&quot;GradientColorId&quot;:&quot;&quot;,&quot;IsFree&quot;:true,&quot;IsGradient&quot;:false,&quot;ImagePath&quot;:&quot;&quot;,&quot;GradientColor&quot;:null,&quot;SimpleColor&quot;:&quot;#00B050&quot;}]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4630</TotalTime>
  <Words>189</Words>
  <Application>Microsoft Office PowerPoint</Application>
  <PresentationFormat>宽屏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方正姚体</vt:lpstr>
      <vt:lpstr>ADLaM Display</vt:lpstr>
      <vt:lpstr>Aptos</vt:lpstr>
      <vt:lpstr>Aptos Display</vt:lpstr>
      <vt:lpstr>Arial</vt:lpstr>
      <vt:lpstr>Cambria Math</vt:lpstr>
      <vt:lpstr>Cascadia Mono SemiBold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99</cp:revision>
  <dcterms:created xsi:type="dcterms:W3CDTF">2023-08-09T12:44:55Z</dcterms:created>
  <dcterms:modified xsi:type="dcterms:W3CDTF">2026-03-12T08:11:10Z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