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4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·1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9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72848" y="871123"/>
            <a:ext cx="1072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练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P279(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       4.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课上在讲练本上画的题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P280T11(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</a:t>
            </a: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二次函数知识点默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72848" y="1992729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38</a:t>
            </a: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U5-6</a:t>
            </a: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3.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背诵八上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U9-10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　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默写至少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个单词，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写在纸上</a:t>
            </a:r>
            <a:endParaRPr lang="en-US" alt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66942" y="5120873"/>
            <a:ext cx="7429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总复习手册第八单元选择（语数英）（物化没有作业）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</a:t>
            </a:r>
          </a:p>
        </p:txBody>
      </p:sp>
      <p:sp>
        <p:nvSpPr>
          <p:cNvPr id="1048589" name="文本框 13"/>
          <p:cNvSpPr txBox="1"/>
          <p:nvPr/>
        </p:nvSpPr>
        <p:spPr>
          <a:xfrm>
            <a:off x="12563" y="5897514"/>
            <a:ext cx="729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lang="zh-CN" altLang="en-US" sz="24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九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上古诗词默写</a:t>
            </a:r>
            <a:endParaRPr lang="zh-CN" altLang="en-US" sz="2000" dirty="0"/>
          </a:p>
        </p:txBody>
      </p:sp>
      <p:sp>
        <p:nvSpPr>
          <p:cNvPr id="1048590" name="文本框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rot="12463024" flipV="1">
            <a:off x="8222153" y="4928857"/>
            <a:ext cx="3225931" cy="718274"/>
          </a:xfrm>
          <a:prstGeom prst="rect">
            <a:avLst/>
          </a:prstGeom>
          <a:blipFill>
            <a:blip r:embed="rId8"/>
            <a:stretch>
              <a:fillRect t="-570" b="-12536"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8500868" y="5459077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-40182" y="3582489"/>
            <a:ext cx="8827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发的工业流程卷子（物化）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真题第九套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（物化）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156</Words>
  <Application>Microsoft Office PowerPoint</Application>
  <PresentationFormat>宽屏</PresentationFormat>
  <Paragraphs>19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22</cp:revision>
  <dcterms:created xsi:type="dcterms:W3CDTF">2023-07-25T04:44:55Z</dcterms:created>
  <dcterms:modified xsi:type="dcterms:W3CDTF">2026-03-19T10:46:46Z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